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0"/>
  </p:notesMasterIdLst>
  <p:sldIdLst>
    <p:sldId id="285" r:id="rId5"/>
    <p:sldId id="295" r:id="rId6"/>
    <p:sldId id="288" r:id="rId7"/>
    <p:sldId id="289" r:id="rId8"/>
    <p:sldId id="294" r:id="rId9"/>
  </p:sldIdLst>
  <p:sldSz cx="36576000" cy="20574000"/>
  <p:notesSz cx="6858000" cy="9144000"/>
  <p:defaultTextStyle>
    <a:defPPr>
      <a:defRPr lang="en-US"/>
    </a:defPPr>
    <a:lvl1pPr marL="0" algn="l" defTabSz="1632151" rtl="0" eaLnBrk="1" latinLnBrk="0" hangingPunct="1">
      <a:defRPr sz="6443" kern="1200">
        <a:solidFill>
          <a:schemeClr val="tx1"/>
        </a:solidFill>
        <a:latin typeface="+mn-lt"/>
        <a:ea typeface="+mn-ea"/>
        <a:cs typeface="+mn-cs"/>
      </a:defRPr>
    </a:lvl1pPr>
    <a:lvl2pPr marL="1632151" algn="l" defTabSz="1632151" rtl="0" eaLnBrk="1" latinLnBrk="0" hangingPunct="1">
      <a:defRPr sz="6443" kern="1200">
        <a:solidFill>
          <a:schemeClr val="tx1"/>
        </a:solidFill>
        <a:latin typeface="+mn-lt"/>
        <a:ea typeface="+mn-ea"/>
        <a:cs typeface="+mn-cs"/>
      </a:defRPr>
    </a:lvl2pPr>
    <a:lvl3pPr marL="3264298" algn="l" defTabSz="1632151" rtl="0" eaLnBrk="1" latinLnBrk="0" hangingPunct="1">
      <a:defRPr sz="6443" kern="1200">
        <a:solidFill>
          <a:schemeClr val="tx1"/>
        </a:solidFill>
        <a:latin typeface="+mn-lt"/>
        <a:ea typeface="+mn-ea"/>
        <a:cs typeface="+mn-cs"/>
      </a:defRPr>
    </a:lvl3pPr>
    <a:lvl4pPr marL="4896449" algn="l" defTabSz="1632151" rtl="0" eaLnBrk="1" latinLnBrk="0" hangingPunct="1">
      <a:defRPr sz="6443" kern="1200">
        <a:solidFill>
          <a:schemeClr val="tx1"/>
        </a:solidFill>
        <a:latin typeface="+mn-lt"/>
        <a:ea typeface="+mn-ea"/>
        <a:cs typeface="+mn-cs"/>
      </a:defRPr>
    </a:lvl4pPr>
    <a:lvl5pPr marL="6528598" algn="l" defTabSz="1632151" rtl="0" eaLnBrk="1" latinLnBrk="0" hangingPunct="1">
      <a:defRPr sz="6443" kern="1200">
        <a:solidFill>
          <a:schemeClr val="tx1"/>
        </a:solidFill>
        <a:latin typeface="+mn-lt"/>
        <a:ea typeface="+mn-ea"/>
        <a:cs typeface="+mn-cs"/>
      </a:defRPr>
    </a:lvl5pPr>
    <a:lvl6pPr marL="8160745" algn="l" defTabSz="1632151" rtl="0" eaLnBrk="1" latinLnBrk="0" hangingPunct="1">
      <a:defRPr sz="6443" kern="1200">
        <a:solidFill>
          <a:schemeClr val="tx1"/>
        </a:solidFill>
        <a:latin typeface="+mn-lt"/>
        <a:ea typeface="+mn-ea"/>
        <a:cs typeface="+mn-cs"/>
      </a:defRPr>
    </a:lvl6pPr>
    <a:lvl7pPr marL="9792896" algn="l" defTabSz="1632151" rtl="0" eaLnBrk="1" latinLnBrk="0" hangingPunct="1">
      <a:defRPr sz="6443" kern="1200">
        <a:solidFill>
          <a:schemeClr val="tx1"/>
        </a:solidFill>
        <a:latin typeface="+mn-lt"/>
        <a:ea typeface="+mn-ea"/>
        <a:cs typeface="+mn-cs"/>
      </a:defRPr>
    </a:lvl7pPr>
    <a:lvl8pPr marL="11425047" algn="l" defTabSz="1632151" rtl="0" eaLnBrk="1" latinLnBrk="0" hangingPunct="1">
      <a:defRPr sz="6443" kern="1200">
        <a:solidFill>
          <a:schemeClr val="tx1"/>
        </a:solidFill>
        <a:latin typeface="+mn-lt"/>
        <a:ea typeface="+mn-ea"/>
        <a:cs typeface="+mn-cs"/>
      </a:defRPr>
    </a:lvl8pPr>
    <a:lvl9pPr marL="13057196" algn="l" defTabSz="1632151" rtl="0" eaLnBrk="1" latinLnBrk="0" hangingPunct="1">
      <a:defRPr sz="644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480" userDrawn="1">
          <p15:clr>
            <a:srgbClr val="A4A3A4"/>
          </p15:clr>
        </p15:guide>
        <p15:guide id="2" pos="115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6A8E"/>
    <a:srgbClr val="003F6D"/>
    <a:srgbClr val="D88B8A"/>
    <a:srgbClr val="BB2030"/>
    <a:srgbClr val="BB2031"/>
    <a:srgbClr val="FF0000"/>
    <a:srgbClr val="339ECE"/>
    <a:srgbClr val="FF4F4F"/>
    <a:srgbClr val="2B3238"/>
    <a:srgbClr val="5E8A8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5804DF-5703-6E46-ABE0-68042D55A621}" v="22" dt="2022-02-16T16:35:03.8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53"/>
    <p:restoredTop sz="91692"/>
  </p:normalViewPr>
  <p:slideViewPr>
    <p:cSldViewPr snapToGrid="0">
      <p:cViewPr varScale="1">
        <p:scale>
          <a:sx n="34" d="100"/>
          <a:sy n="34" d="100"/>
        </p:scale>
        <p:origin x="480" y="240"/>
      </p:cViewPr>
      <p:guideLst>
        <p:guide orient="horz" pos="6480"/>
        <p:guide pos="115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81C8F2-65C8-F542-A9FD-56FF81B9C0A3}" type="datetimeFigureOut">
              <a:rPr lang="en-US" smtClean="0"/>
              <a:pPr/>
              <a:t>4/21/23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9A05F-9442-1B4B-8130-ABC0D5C36496}" type="slidenum">
              <a:rPr lang="en-US" smtClean="0"/>
              <a:pPr/>
              <a:t>‹#›</a:t>
            </a:fld>
            <a:endParaRPr lang="en-US"/>
          </a:p>
        </p:txBody>
      </p:sp>
    </p:spTree>
    <p:extLst>
      <p:ext uri="{BB962C8B-B14F-4D97-AF65-F5344CB8AC3E}">
        <p14:creationId xmlns:p14="http://schemas.microsoft.com/office/powerpoint/2010/main" val="1225814949"/>
      </p:ext>
    </p:extLst>
  </p:cSld>
  <p:clrMap bg1="lt1" tx1="dk1" bg2="lt2" tx2="dk2" accent1="accent1" accent2="accent2" accent3="accent3" accent4="accent4" accent5="accent5" accent6="accent6" hlink="hlink" folHlink="folHlink"/>
  <p:notesStyle>
    <a:lvl1pPr marL="0" algn="l" defTabSz="1632151" rtl="0" eaLnBrk="1" latinLnBrk="0" hangingPunct="1">
      <a:defRPr sz="4296" kern="1200">
        <a:solidFill>
          <a:schemeClr val="tx1"/>
        </a:solidFill>
        <a:latin typeface="+mn-lt"/>
        <a:ea typeface="+mn-ea"/>
        <a:cs typeface="+mn-cs"/>
      </a:defRPr>
    </a:lvl1pPr>
    <a:lvl2pPr marL="1632151" algn="l" defTabSz="1632151" rtl="0" eaLnBrk="1" latinLnBrk="0" hangingPunct="1">
      <a:defRPr sz="4296" kern="1200">
        <a:solidFill>
          <a:schemeClr val="tx1"/>
        </a:solidFill>
        <a:latin typeface="+mn-lt"/>
        <a:ea typeface="+mn-ea"/>
        <a:cs typeface="+mn-cs"/>
      </a:defRPr>
    </a:lvl2pPr>
    <a:lvl3pPr marL="3264298" algn="l" defTabSz="1632151" rtl="0" eaLnBrk="1" latinLnBrk="0" hangingPunct="1">
      <a:defRPr sz="4296" kern="1200">
        <a:solidFill>
          <a:schemeClr val="tx1"/>
        </a:solidFill>
        <a:latin typeface="+mn-lt"/>
        <a:ea typeface="+mn-ea"/>
        <a:cs typeface="+mn-cs"/>
      </a:defRPr>
    </a:lvl3pPr>
    <a:lvl4pPr marL="4896449" algn="l" defTabSz="1632151" rtl="0" eaLnBrk="1" latinLnBrk="0" hangingPunct="1">
      <a:defRPr sz="4296" kern="1200">
        <a:solidFill>
          <a:schemeClr val="tx1"/>
        </a:solidFill>
        <a:latin typeface="+mn-lt"/>
        <a:ea typeface="+mn-ea"/>
        <a:cs typeface="+mn-cs"/>
      </a:defRPr>
    </a:lvl4pPr>
    <a:lvl5pPr marL="6528598" algn="l" defTabSz="1632151" rtl="0" eaLnBrk="1" latinLnBrk="0" hangingPunct="1">
      <a:defRPr sz="4296" kern="1200">
        <a:solidFill>
          <a:schemeClr val="tx1"/>
        </a:solidFill>
        <a:latin typeface="+mn-lt"/>
        <a:ea typeface="+mn-ea"/>
        <a:cs typeface="+mn-cs"/>
      </a:defRPr>
    </a:lvl5pPr>
    <a:lvl6pPr marL="8160745" algn="l" defTabSz="1632151" rtl="0" eaLnBrk="1" latinLnBrk="0" hangingPunct="1">
      <a:defRPr sz="4296" kern="1200">
        <a:solidFill>
          <a:schemeClr val="tx1"/>
        </a:solidFill>
        <a:latin typeface="+mn-lt"/>
        <a:ea typeface="+mn-ea"/>
        <a:cs typeface="+mn-cs"/>
      </a:defRPr>
    </a:lvl6pPr>
    <a:lvl7pPr marL="9792896" algn="l" defTabSz="1632151" rtl="0" eaLnBrk="1" latinLnBrk="0" hangingPunct="1">
      <a:defRPr sz="4296" kern="1200">
        <a:solidFill>
          <a:schemeClr val="tx1"/>
        </a:solidFill>
        <a:latin typeface="+mn-lt"/>
        <a:ea typeface="+mn-ea"/>
        <a:cs typeface="+mn-cs"/>
      </a:defRPr>
    </a:lvl7pPr>
    <a:lvl8pPr marL="11425047" algn="l" defTabSz="1632151" rtl="0" eaLnBrk="1" latinLnBrk="0" hangingPunct="1">
      <a:defRPr sz="4296" kern="1200">
        <a:solidFill>
          <a:schemeClr val="tx1"/>
        </a:solidFill>
        <a:latin typeface="+mn-lt"/>
        <a:ea typeface="+mn-ea"/>
        <a:cs typeface="+mn-cs"/>
      </a:defRPr>
    </a:lvl8pPr>
    <a:lvl9pPr marL="13057196" algn="l" defTabSz="1632151" rtl="0" eaLnBrk="1" latinLnBrk="0" hangingPunct="1">
      <a:defRPr sz="429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59A05F-9442-1B4B-8130-ABC0D5C36496}" type="slidenum">
              <a:rPr lang="en-US" smtClean="0"/>
              <a:pPr/>
              <a:t>1</a:t>
            </a:fld>
            <a:endParaRPr lang="en-US"/>
          </a:p>
        </p:txBody>
      </p:sp>
    </p:spTree>
    <p:extLst>
      <p:ext uri="{BB962C8B-B14F-4D97-AF65-F5344CB8AC3E}">
        <p14:creationId xmlns:p14="http://schemas.microsoft.com/office/powerpoint/2010/main" val="4202527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859A05F-9442-1B4B-8130-ABC0D5C36496}" type="slidenum">
              <a:rPr lang="en-US" smtClean="0"/>
              <a:pPr/>
              <a:t>2</a:t>
            </a:fld>
            <a:endParaRPr lang="en-US"/>
          </a:p>
        </p:txBody>
      </p:sp>
    </p:spTree>
    <p:extLst>
      <p:ext uri="{BB962C8B-B14F-4D97-AF65-F5344CB8AC3E}">
        <p14:creationId xmlns:p14="http://schemas.microsoft.com/office/powerpoint/2010/main" val="1130566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59A05F-9442-1B4B-8130-ABC0D5C36496}" type="slidenum">
              <a:rPr lang="en-US" smtClean="0"/>
              <a:pPr/>
              <a:t>3</a:t>
            </a:fld>
            <a:endParaRPr lang="en-US"/>
          </a:p>
        </p:txBody>
      </p:sp>
    </p:spTree>
    <p:extLst>
      <p:ext uri="{BB962C8B-B14F-4D97-AF65-F5344CB8AC3E}">
        <p14:creationId xmlns:p14="http://schemas.microsoft.com/office/powerpoint/2010/main" val="764115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59A05F-9442-1B4B-8130-ABC0D5C36496}" type="slidenum">
              <a:rPr lang="en-US" smtClean="0"/>
              <a:pPr/>
              <a:t>4</a:t>
            </a:fld>
            <a:endParaRPr lang="en-US"/>
          </a:p>
        </p:txBody>
      </p:sp>
    </p:spTree>
    <p:extLst>
      <p:ext uri="{BB962C8B-B14F-4D97-AF65-F5344CB8AC3E}">
        <p14:creationId xmlns:p14="http://schemas.microsoft.com/office/powerpoint/2010/main" val="37584129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59A05F-9442-1B4B-8130-ABC0D5C36496}" type="slidenum">
              <a:rPr lang="en-US" smtClean="0"/>
              <a:pPr/>
              <a:t>5</a:t>
            </a:fld>
            <a:endParaRPr lang="en-US"/>
          </a:p>
        </p:txBody>
      </p:sp>
    </p:spTree>
    <p:extLst>
      <p:ext uri="{BB962C8B-B14F-4D97-AF65-F5344CB8AC3E}">
        <p14:creationId xmlns:p14="http://schemas.microsoft.com/office/powerpoint/2010/main" val="1172532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6391281"/>
            <a:ext cx="31089600" cy="4410075"/>
          </a:xfrm>
        </p:spPr>
        <p:txBody>
          <a:bodyPr/>
          <a:lstStyle/>
          <a:p>
            <a:r>
              <a:rPr lang="en-US"/>
              <a:t>Click to edit Master title style</a:t>
            </a:r>
          </a:p>
        </p:txBody>
      </p:sp>
      <p:sp>
        <p:nvSpPr>
          <p:cNvPr id="3" name="Subtitle 2"/>
          <p:cNvSpPr>
            <a:spLocks noGrp="1"/>
          </p:cNvSpPr>
          <p:nvPr>
            <p:ph type="subTitle" idx="1"/>
          </p:nvPr>
        </p:nvSpPr>
        <p:spPr>
          <a:xfrm>
            <a:off x="5486400" y="11658602"/>
            <a:ext cx="25603200" cy="5257800"/>
          </a:xfrm>
        </p:spPr>
        <p:txBody>
          <a:bodyPr/>
          <a:lstStyle>
            <a:lvl1pPr marL="0" indent="0" algn="ctr">
              <a:buNone/>
              <a:defRPr>
                <a:solidFill>
                  <a:schemeClr val="tx1">
                    <a:tint val="75000"/>
                  </a:schemeClr>
                </a:solidFill>
              </a:defRPr>
            </a:lvl1pPr>
            <a:lvl2pPr marL="1632134" indent="0" algn="ctr">
              <a:buNone/>
              <a:defRPr>
                <a:solidFill>
                  <a:schemeClr val="tx1">
                    <a:tint val="75000"/>
                  </a:schemeClr>
                </a:solidFill>
              </a:defRPr>
            </a:lvl2pPr>
            <a:lvl3pPr marL="3264267" indent="0" algn="ctr">
              <a:buNone/>
              <a:defRPr>
                <a:solidFill>
                  <a:schemeClr val="tx1">
                    <a:tint val="75000"/>
                  </a:schemeClr>
                </a:solidFill>
              </a:defRPr>
            </a:lvl3pPr>
            <a:lvl4pPr marL="4896401" indent="0" algn="ctr">
              <a:buNone/>
              <a:defRPr>
                <a:solidFill>
                  <a:schemeClr val="tx1">
                    <a:tint val="75000"/>
                  </a:schemeClr>
                </a:solidFill>
              </a:defRPr>
            </a:lvl4pPr>
            <a:lvl5pPr marL="6528536" indent="0" algn="ctr">
              <a:buNone/>
              <a:defRPr>
                <a:solidFill>
                  <a:schemeClr val="tx1">
                    <a:tint val="75000"/>
                  </a:schemeClr>
                </a:solidFill>
              </a:defRPr>
            </a:lvl5pPr>
            <a:lvl6pPr marL="8160667" indent="0" algn="ctr">
              <a:buNone/>
              <a:defRPr>
                <a:solidFill>
                  <a:schemeClr val="tx1">
                    <a:tint val="75000"/>
                  </a:schemeClr>
                </a:solidFill>
              </a:defRPr>
            </a:lvl6pPr>
            <a:lvl7pPr marL="9792802" indent="0" algn="ctr">
              <a:buNone/>
              <a:defRPr>
                <a:solidFill>
                  <a:schemeClr val="tx1">
                    <a:tint val="75000"/>
                  </a:schemeClr>
                </a:solidFill>
              </a:defRPr>
            </a:lvl7pPr>
            <a:lvl8pPr marL="11424937" indent="0" algn="ctr">
              <a:buNone/>
              <a:defRPr>
                <a:solidFill>
                  <a:schemeClr val="tx1">
                    <a:tint val="75000"/>
                  </a:schemeClr>
                </a:solidFill>
              </a:defRPr>
            </a:lvl8pPr>
            <a:lvl9pPr marL="13057071"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5C8F699-B800-2A4D-A251-BC5203C2835C}" type="datetimeFigureOut">
              <a:rPr lang="en-US" smtClean="0"/>
              <a:pPr/>
              <a:t>4/21/23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1C9AA-1DC7-AB4A-A796-34343901FD0C}" type="slidenum">
              <a:rPr lang="en-US" smtClean="0"/>
              <a:pPr/>
              <a:t>‹#›</a:t>
            </a:fld>
            <a:endParaRPr lang="en-US"/>
          </a:p>
        </p:txBody>
      </p:sp>
    </p:spTree>
    <p:extLst>
      <p:ext uri="{BB962C8B-B14F-4D97-AF65-F5344CB8AC3E}">
        <p14:creationId xmlns:p14="http://schemas.microsoft.com/office/powerpoint/2010/main" val="120957283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C8F699-B800-2A4D-A251-BC5203C2835C}" type="datetimeFigureOut">
              <a:rPr lang="en-US" smtClean="0"/>
              <a:pPr/>
              <a:t>4/21/23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1C9AA-1DC7-AB4A-A796-34343901FD0C}" type="slidenum">
              <a:rPr lang="en-US" smtClean="0"/>
              <a:pPr/>
              <a:t>‹#›</a:t>
            </a:fld>
            <a:endParaRPr lang="en-US"/>
          </a:p>
        </p:txBody>
      </p:sp>
    </p:spTree>
    <p:extLst>
      <p:ext uri="{BB962C8B-B14F-4D97-AF65-F5344CB8AC3E}">
        <p14:creationId xmlns:p14="http://schemas.microsoft.com/office/powerpoint/2010/main" val="3064222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517600" y="823920"/>
            <a:ext cx="8229600" cy="175545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828800" y="823920"/>
            <a:ext cx="24079200" cy="175545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C8F699-B800-2A4D-A251-BC5203C2835C}" type="datetimeFigureOut">
              <a:rPr lang="en-US" smtClean="0"/>
              <a:pPr/>
              <a:t>4/21/23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1C9AA-1DC7-AB4A-A796-34343901FD0C}" type="slidenum">
              <a:rPr lang="en-US" smtClean="0"/>
              <a:pPr/>
              <a:t>‹#›</a:t>
            </a:fld>
            <a:endParaRPr lang="en-US"/>
          </a:p>
        </p:txBody>
      </p:sp>
    </p:spTree>
    <p:extLst>
      <p:ext uri="{BB962C8B-B14F-4D97-AF65-F5344CB8AC3E}">
        <p14:creationId xmlns:p14="http://schemas.microsoft.com/office/powerpoint/2010/main" val="193141776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C8F699-B800-2A4D-A251-BC5203C2835C}" type="datetimeFigureOut">
              <a:rPr lang="en-US" smtClean="0"/>
              <a:pPr/>
              <a:t>4/21/23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1C9AA-1DC7-AB4A-A796-34343901FD0C}" type="slidenum">
              <a:rPr lang="en-US" smtClean="0"/>
              <a:pPr/>
              <a:t>‹#›</a:t>
            </a:fld>
            <a:endParaRPr lang="en-US"/>
          </a:p>
        </p:txBody>
      </p:sp>
    </p:spTree>
    <p:extLst>
      <p:ext uri="{BB962C8B-B14F-4D97-AF65-F5344CB8AC3E}">
        <p14:creationId xmlns:p14="http://schemas.microsoft.com/office/powerpoint/2010/main" val="323553732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89254" y="13220706"/>
            <a:ext cx="31089600" cy="4086225"/>
          </a:xfrm>
        </p:spPr>
        <p:txBody>
          <a:bodyPr anchor="t"/>
          <a:lstStyle>
            <a:lvl1pPr algn="l">
              <a:defRPr sz="14254" b="1" cap="all"/>
            </a:lvl1pPr>
          </a:lstStyle>
          <a:p>
            <a:r>
              <a:rPr lang="en-US"/>
              <a:t>Click to edit Master title style</a:t>
            </a:r>
          </a:p>
        </p:txBody>
      </p:sp>
      <p:sp>
        <p:nvSpPr>
          <p:cNvPr id="3" name="Text Placeholder 2"/>
          <p:cNvSpPr>
            <a:spLocks noGrp="1"/>
          </p:cNvSpPr>
          <p:nvPr>
            <p:ph type="body" idx="1"/>
          </p:nvPr>
        </p:nvSpPr>
        <p:spPr>
          <a:xfrm>
            <a:off x="2889254" y="8720145"/>
            <a:ext cx="31089600" cy="4500561"/>
          </a:xfrm>
        </p:spPr>
        <p:txBody>
          <a:bodyPr anchor="b"/>
          <a:lstStyle>
            <a:lvl1pPr marL="0" indent="0">
              <a:buNone/>
              <a:defRPr sz="7127">
                <a:solidFill>
                  <a:schemeClr val="tx1">
                    <a:tint val="75000"/>
                  </a:schemeClr>
                </a:solidFill>
              </a:defRPr>
            </a:lvl1pPr>
            <a:lvl2pPr marL="1632134" indent="0">
              <a:buNone/>
              <a:defRPr sz="6445">
                <a:solidFill>
                  <a:schemeClr val="tx1">
                    <a:tint val="75000"/>
                  </a:schemeClr>
                </a:solidFill>
              </a:defRPr>
            </a:lvl2pPr>
            <a:lvl3pPr marL="3264267" indent="0">
              <a:buNone/>
              <a:defRPr sz="5760">
                <a:solidFill>
                  <a:schemeClr val="tx1">
                    <a:tint val="75000"/>
                  </a:schemeClr>
                </a:solidFill>
              </a:defRPr>
            </a:lvl3pPr>
            <a:lvl4pPr marL="4896401" indent="0">
              <a:buNone/>
              <a:defRPr sz="4979">
                <a:solidFill>
                  <a:schemeClr val="tx1">
                    <a:tint val="75000"/>
                  </a:schemeClr>
                </a:solidFill>
              </a:defRPr>
            </a:lvl4pPr>
            <a:lvl5pPr marL="6528536" indent="0">
              <a:buNone/>
              <a:defRPr sz="4979">
                <a:solidFill>
                  <a:schemeClr val="tx1">
                    <a:tint val="75000"/>
                  </a:schemeClr>
                </a:solidFill>
              </a:defRPr>
            </a:lvl5pPr>
            <a:lvl6pPr marL="8160667" indent="0">
              <a:buNone/>
              <a:defRPr sz="4979">
                <a:solidFill>
                  <a:schemeClr val="tx1">
                    <a:tint val="75000"/>
                  </a:schemeClr>
                </a:solidFill>
              </a:defRPr>
            </a:lvl6pPr>
            <a:lvl7pPr marL="9792802" indent="0">
              <a:buNone/>
              <a:defRPr sz="4979">
                <a:solidFill>
                  <a:schemeClr val="tx1">
                    <a:tint val="75000"/>
                  </a:schemeClr>
                </a:solidFill>
              </a:defRPr>
            </a:lvl7pPr>
            <a:lvl8pPr marL="11424937" indent="0">
              <a:buNone/>
              <a:defRPr sz="4979">
                <a:solidFill>
                  <a:schemeClr val="tx1">
                    <a:tint val="75000"/>
                  </a:schemeClr>
                </a:solidFill>
              </a:defRPr>
            </a:lvl8pPr>
            <a:lvl9pPr marL="13057071" indent="0">
              <a:buNone/>
              <a:defRPr sz="497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C8F699-B800-2A4D-A251-BC5203C2835C}" type="datetimeFigureOut">
              <a:rPr lang="en-US" smtClean="0"/>
              <a:pPr/>
              <a:t>4/21/23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1C9AA-1DC7-AB4A-A796-34343901FD0C}" type="slidenum">
              <a:rPr lang="en-US" smtClean="0"/>
              <a:pPr/>
              <a:t>‹#›</a:t>
            </a:fld>
            <a:endParaRPr lang="en-US"/>
          </a:p>
        </p:txBody>
      </p:sp>
    </p:spTree>
    <p:extLst>
      <p:ext uri="{BB962C8B-B14F-4D97-AF65-F5344CB8AC3E}">
        <p14:creationId xmlns:p14="http://schemas.microsoft.com/office/powerpoint/2010/main" val="37136082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828802" y="4800606"/>
            <a:ext cx="16154400" cy="13577889"/>
          </a:xfrm>
        </p:spPr>
        <p:txBody>
          <a:bodyPr/>
          <a:lstStyle>
            <a:lvl1pPr>
              <a:defRPr sz="9958"/>
            </a:lvl1pPr>
            <a:lvl2pPr>
              <a:defRPr sz="8591"/>
            </a:lvl2pPr>
            <a:lvl3pPr>
              <a:defRPr sz="7127"/>
            </a:lvl3pPr>
            <a:lvl4pPr>
              <a:defRPr sz="6445"/>
            </a:lvl4pPr>
            <a:lvl5pPr>
              <a:defRPr sz="6445"/>
            </a:lvl5pPr>
            <a:lvl6pPr>
              <a:defRPr sz="6445"/>
            </a:lvl6pPr>
            <a:lvl7pPr>
              <a:defRPr sz="6445"/>
            </a:lvl7pPr>
            <a:lvl8pPr>
              <a:defRPr sz="6445"/>
            </a:lvl8pPr>
            <a:lvl9pPr>
              <a:defRPr sz="64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8592800" y="4800606"/>
            <a:ext cx="16154400" cy="13577889"/>
          </a:xfrm>
        </p:spPr>
        <p:txBody>
          <a:bodyPr/>
          <a:lstStyle>
            <a:lvl1pPr>
              <a:defRPr sz="9958"/>
            </a:lvl1pPr>
            <a:lvl2pPr>
              <a:defRPr sz="8591"/>
            </a:lvl2pPr>
            <a:lvl3pPr>
              <a:defRPr sz="7127"/>
            </a:lvl3pPr>
            <a:lvl4pPr>
              <a:defRPr sz="6445"/>
            </a:lvl4pPr>
            <a:lvl5pPr>
              <a:defRPr sz="6445"/>
            </a:lvl5pPr>
            <a:lvl6pPr>
              <a:defRPr sz="6445"/>
            </a:lvl6pPr>
            <a:lvl7pPr>
              <a:defRPr sz="6445"/>
            </a:lvl7pPr>
            <a:lvl8pPr>
              <a:defRPr sz="6445"/>
            </a:lvl8pPr>
            <a:lvl9pPr>
              <a:defRPr sz="64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5C8F699-B800-2A4D-A251-BC5203C2835C}" type="datetimeFigureOut">
              <a:rPr lang="en-US" smtClean="0"/>
              <a:pPr/>
              <a:t>4/21/23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81C9AA-1DC7-AB4A-A796-34343901FD0C}" type="slidenum">
              <a:rPr lang="en-US" smtClean="0"/>
              <a:pPr/>
              <a:t>‹#›</a:t>
            </a:fld>
            <a:endParaRPr lang="en-US"/>
          </a:p>
        </p:txBody>
      </p:sp>
    </p:spTree>
    <p:extLst>
      <p:ext uri="{BB962C8B-B14F-4D97-AF65-F5344CB8AC3E}">
        <p14:creationId xmlns:p14="http://schemas.microsoft.com/office/powerpoint/2010/main" val="18878742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28802" y="4605339"/>
            <a:ext cx="16160752" cy="1919286"/>
          </a:xfrm>
        </p:spPr>
        <p:txBody>
          <a:bodyPr anchor="b"/>
          <a:lstStyle>
            <a:lvl1pPr marL="0" indent="0">
              <a:buNone/>
              <a:defRPr sz="8591" b="1"/>
            </a:lvl1pPr>
            <a:lvl2pPr marL="1632134" indent="0">
              <a:buNone/>
              <a:defRPr sz="7127" b="1"/>
            </a:lvl2pPr>
            <a:lvl3pPr marL="3264267" indent="0">
              <a:buNone/>
              <a:defRPr sz="6445" b="1"/>
            </a:lvl3pPr>
            <a:lvl4pPr marL="4896401" indent="0">
              <a:buNone/>
              <a:defRPr sz="5760" b="1"/>
            </a:lvl4pPr>
            <a:lvl5pPr marL="6528536" indent="0">
              <a:buNone/>
              <a:defRPr sz="5760" b="1"/>
            </a:lvl5pPr>
            <a:lvl6pPr marL="8160667" indent="0">
              <a:buNone/>
              <a:defRPr sz="5760" b="1"/>
            </a:lvl6pPr>
            <a:lvl7pPr marL="9792802" indent="0">
              <a:buNone/>
              <a:defRPr sz="5760" b="1"/>
            </a:lvl7pPr>
            <a:lvl8pPr marL="11424937" indent="0">
              <a:buNone/>
              <a:defRPr sz="5760" b="1"/>
            </a:lvl8pPr>
            <a:lvl9pPr marL="13057071" indent="0">
              <a:buNone/>
              <a:defRPr sz="5760" b="1"/>
            </a:lvl9pPr>
          </a:lstStyle>
          <a:p>
            <a:pPr lvl="0"/>
            <a:r>
              <a:rPr lang="en-US"/>
              <a:t>Click to edit Master text styles</a:t>
            </a:r>
          </a:p>
        </p:txBody>
      </p:sp>
      <p:sp>
        <p:nvSpPr>
          <p:cNvPr id="4" name="Content Placeholder 3"/>
          <p:cNvSpPr>
            <a:spLocks noGrp="1"/>
          </p:cNvSpPr>
          <p:nvPr>
            <p:ph sz="half" idx="2"/>
          </p:nvPr>
        </p:nvSpPr>
        <p:spPr>
          <a:xfrm>
            <a:off x="1828802" y="6524625"/>
            <a:ext cx="16160752" cy="11853864"/>
          </a:xfrm>
        </p:spPr>
        <p:txBody>
          <a:bodyPr/>
          <a:lstStyle>
            <a:lvl1pPr>
              <a:defRPr sz="8591"/>
            </a:lvl1pPr>
            <a:lvl2pPr>
              <a:defRPr sz="7127"/>
            </a:lvl2pPr>
            <a:lvl3pPr>
              <a:defRPr sz="6445"/>
            </a:lvl3pPr>
            <a:lvl4pPr>
              <a:defRPr sz="5760"/>
            </a:lvl4pPr>
            <a:lvl5pPr>
              <a:defRPr sz="5760"/>
            </a:lvl5pPr>
            <a:lvl6pPr>
              <a:defRPr sz="5760"/>
            </a:lvl6pPr>
            <a:lvl7pPr>
              <a:defRPr sz="5760"/>
            </a:lvl7pPr>
            <a:lvl8pPr>
              <a:defRPr sz="5760"/>
            </a:lvl8pPr>
            <a:lvl9pPr>
              <a:defRPr sz="57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8580108" y="4605339"/>
            <a:ext cx="16167100" cy="1919286"/>
          </a:xfrm>
        </p:spPr>
        <p:txBody>
          <a:bodyPr anchor="b"/>
          <a:lstStyle>
            <a:lvl1pPr marL="0" indent="0">
              <a:buNone/>
              <a:defRPr sz="8591" b="1"/>
            </a:lvl1pPr>
            <a:lvl2pPr marL="1632134" indent="0">
              <a:buNone/>
              <a:defRPr sz="7127" b="1"/>
            </a:lvl2pPr>
            <a:lvl3pPr marL="3264267" indent="0">
              <a:buNone/>
              <a:defRPr sz="6445" b="1"/>
            </a:lvl3pPr>
            <a:lvl4pPr marL="4896401" indent="0">
              <a:buNone/>
              <a:defRPr sz="5760" b="1"/>
            </a:lvl4pPr>
            <a:lvl5pPr marL="6528536" indent="0">
              <a:buNone/>
              <a:defRPr sz="5760" b="1"/>
            </a:lvl5pPr>
            <a:lvl6pPr marL="8160667" indent="0">
              <a:buNone/>
              <a:defRPr sz="5760" b="1"/>
            </a:lvl6pPr>
            <a:lvl7pPr marL="9792802" indent="0">
              <a:buNone/>
              <a:defRPr sz="5760" b="1"/>
            </a:lvl7pPr>
            <a:lvl8pPr marL="11424937" indent="0">
              <a:buNone/>
              <a:defRPr sz="5760" b="1"/>
            </a:lvl8pPr>
            <a:lvl9pPr marL="13057071" indent="0">
              <a:buNone/>
              <a:defRPr sz="5760" b="1"/>
            </a:lvl9pPr>
          </a:lstStyle>
          <a:p>
            <a:pPr lvl="0"/>
            <a:r>
              <a:rPr lang="en-US"/>
              <a:t>Click to edit Master text styles</a:t>
            </a:r>
          </a:p>
        </p:txBody>
      </p:sp>
      <p:sp>
        <p:nvSpPr>
          <p:cNvPr id="6" name="Content Placeholder 5"/>
          <p:cNvSpPr>
            <a:spLocks noGrp="1"/>
          </p:cNvSpPr>
          <p:nvPr>
            <p:ph sz="quarter" idx="4"/>
          </p:nvPr>
        </p:nvSpPr>
        <p:spPr>
          <a:xfrm>
            <a:off x="18580108" y="6524625"/>
            <a:ext cx="16167100" cy="11853864"/>
          </a:xfrm>
        </p:spPr>
        <p:txBody>
          <a:bodyPr/>
          <a:lstStyle>
            <a:lvl1pPr>
              <a:defRPr sz="8591"/>
            </a:lvl1pPr>
            <a:lvl2pPr>
              <a:defRPr sz="7127"/>
            </a:lvl2pPr>
            <a:lvl3pPr>
              <a:defRPr sz="6445"/>
            </a:lvl3pPr>
            <a:lvl4pPr>
              <a:defRPr sz="5760"/>
            </a:lvl4pPr>
            <a:lvl5pPr>
              <a:defRPr sz="5760"/>
            </a:lvl5pPr>
            <a:lvl6pPr>
              <a:defRPr sz="5760"/>
            </a:lvl6pPr>
            <a:lvl7pPr>
              <a:defRPr sz="5760"/>
            </a:lvl7pPr>
            <a:lvl8pPr>
              <a:defRPr sz="5760"/>
            </a:lvl8pPr>
            <a:lvl9pPr>
              <a:defRPr sz="57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5C8F699-B800-2A4D-A251-BC5203C2835C}" type="datetimeFigureOut">
              <a:rPr lang="en-US" smtClean="0"/>
              <a:pPr/>
              <a:t>4/21/23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81C9AA-1DC7-AB4A-A796-34343901FD0C}" type="slidenum">
              <a:rPr lang="en-US" smtClean="0"/>
              <a:pPr/>
              <a:t>‹#›</a:t>
            </a:fld>
            <a:endParaRPr lang="en-US"/>
          </a:p>
        </p:txBody>
      </p:sp>
    </p:spTree>
    <p:extLst>
      <p:ext uri="{BB962C8B-B14F-4D97-AF65-F5344CB8AC3E}">
        <p14:creationId xmlns:p14="http://schemas.microsoft.com/office/powerpoint/2010/main" val="266139219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5C8F699-B800-2A4D-A251-BC5203C2835C}" type="datetimeFigureOut">
              <a:rPr lang="en-US" smtClean="0"/>
              <a:pPr/>
              <a:t>4/21/23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81C9AA-1DC7-AB4A-A796-34343901FD0C}" type="slidenum">
              <a:rPr lang="en-US" smtClean="0"/>
              <a:pPr/>
              <a:t>‹#›</a:t>
            </a:fld>
            <a:endParaRPr lang="en-US"/>
          </a:p>
        </p:txBody>
      </p:sp>
    </p:spTree>
    <p:extLst>
      <p:ext uri="{BB962C8B-B14F-4D97-AF65-F5344CB8AC3E}">
        <p14:creationId xmlns:p14="http://schemas.microsoft.com/office/powerpoint/2010/main" val="329291776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C8F699-B800-2A4D-A251-BC5203C2835C}" type="datetimeFigureOut">
              <a:rPr lang="en-US" smtClean="0"/>
              <a:pPr/>
              <a:t>4/21/23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81C9AA-1DC7-AB4A-A796-34343901FD0C}" type="slidenum">
              <a:rPr lang="en-US" smtClean="0"/>
              <a:pPr/>
              <a:t>‹#›</a:t>
            </a:fld>
            <a:endParaRPr lang="en-US"/>
          </a:p>
        </p:txBody>
      </p:sp>
    </p:spTree>
    <p:extLst>
      <p:ext uri="{BB962C8B-B14F-4D97-AF65-F5344CB8AC3E}">
        <p14:creationId xmlns:p14="http://schemas.microsoft.com/office/powerpoint/2010/main" val="146977866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8" y="819150"/>
            <a:ext cx="12033252" cy="3486150"/>
          </a:xfrm>
        </p:spPr>
        <p:txBody>
          <a:bodyPr anchor="b"/>
          <a:lstStyle>
            <a:lvl1pPr algn="l">
              <a:defRPr sz="7127" b="1"/>
            </a:lvl1pPr>
          </a:lstStyle>
          <a:p>
            <a:r>
              <a:rPr lang="en-US"/>
              <a:t>Click to edit Master title style</a:t>
            </a:r>
          </a:p>
        </p:txBody>
      </p:sp>
      <p:sp>
        <p:nvSpPr>
          <p:cNvPr id="3" name="Content Placeholder 2"/>
          <p:cNvSpPr>
            <a:spLocks noGrp="1"/>
          </p:cNvSpPr>
          <p:nvPr>
            <p:ph idx="1"/>
          </p:nvPr>
        </p:nvSpPr>
        <p:spPr>
          <a:xfrm>
            <a:off x="14300202" y="819156"/>
            <a:ext cx="20447000" cy="17559339"/>
          </a:xfrm>
        </p:spPr>
        <p:txBody>
          <a:bodyPr/>
          <a:lstStyle>
            <a:lvl1pPr>
              <a:defRPr sz="11424"/>
            </a:lvl1pPr>
            <a:lvl2pPr>
              <a:defRPr sz="9958"/>
            </a:lvl2pPr>
            <a:lvl3pPr>
              <a:defRPr sz="8591"/>
            </a:lvl3pPr>
            <a:lvl4pPr>
              <a:defRPr sz="7127"/>
            </a:lvl4pPr>
            <a:lvl5pPr>
              <a:defRPr sz="7127"/>
            </a:lvl5pPr>
            <a:lvl6pPr>
              <a:defRPr sz="7127"/>
            </a:lvl6pPr>
            <a:lvl7pPr>
              <a:defRPr sz="7127"/>
            </a:lvl7pPr>
            <a:lvl8pPr>
              <a:defRPr sz="7127"/>
            </a:lvl8pPr>
            <a:lvl9pPr>
              <a:defRPr sz="712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828808" y="4305306"/>
            <a:ext cx="12033252" cy="14073189"/>
          </a:xfrm>
        </p:spPr>
        <p:txBody>
          <a:bodyPr/>
          <a:lstStyle>
            <a:lvl1pPr marL="0" indent="0">
              <a:buNone/>
              <a:defRPr sz="4979"/>
            </a:lvl1pPr>
            <a:lvl2pPr marL="1632134" indent="0">
              <a:buNone/>
              <a:defRPr sz="4296"/>
            </a:lvl2pPr>
            <a:lvl3pPr marL="3264267" indent="0">
              <a:buNone/>
              <a:defRPr sz="3612"/>
            </a:lvl3pPr>
            <a:lvl4pPr marL="4896401" indent="0">
              <a:buNone/>
              <a:defRPr sz="3222"/>
            </a:lvl4pPr>
            <a:lvl5pPr marL="6528536" indent="0">
              <a:buNone/>
              <a:defRPr sz="3222"/>
            </a:lvl5pPr>
            <a:lvl6pPr marL="8160667" indent="0">
              <a:buNone/>
              <a:defRPr sz="3222"/>
            </a:lvl6pPr>
            <a:lvl7pPr marL="9792802" indent="0">
              <a:buNone/>
              <a:defRPr sz="3222"/>
            </a:lvl7pPr>
            <a:lvl8pPr marL="11424937" indent="0">
              <a:buNone/>
              <a:defRPr sz="3222"/>
            </a:lvl8pPr>
            <a:lvl9pPr marL="13057071" indent="0">
              <a:buNone/>
              <a:defRPr sz="3222"/>
            </a:lvl9pPr>
          </a:lstStyle>
          <a:p>
            <a:pPr lvl="0"/>
            <a:r>
              <a:rPr lang="en-US"/>
              <a:t>Click to edit Master text styles</a:t>
            </a:r>
          </a:p>
        </p:txBody>
      </p:sp>
      <p:sp>
        <p:nvSpPr>
          <p:cNvPr id="5" name="Date Placeholder 4"/>
          <p:cNvSpPr>
            <a:spLocks noGrp="1"/>
          </p:cNvSpPr>
          <p:nvPr>
            <p:ph type="dt" sz="half" idx="10"/>
          </p:nvPr>
        </p:nvSpPr>
        <p:spPr/>
        <p:txBody>
          <a:bodyPr/>
          <a:lstStyle/>
          <a:p>
            <a:fld id="{E5C8F699-B800-2A4D-A251-BC5203C2835C}" type="datetimeFigureOut">
              <a:rPr lang="en-US" smtClean="0"/>
              <a:pPr/>
              <a:t>4/21/23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81C9AA-1DC7-AB4A-A796-34343901FD0C}" type="slidenum">
              <a:rPr lang="en-US" smtClean="0"/>
              <a:pPr/>
              <a:t>‹#›</a:t>
            </a:fld>
            <a:endParaRPr lang="en-US"/>
          </a:p>
        </p:txBody>
      </p:sp>
    </p:spTree>
    <p:extLst>
      <p:ext uri="{BB962C8B-B14F-4D97-AF65-F5344CB8AC3E}">
        <p14:creationId xmlns:p14="http://schemas.microsoft.com/office/powerpoint/2010/main" val="333892586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69152" y="14401800"/>
            <a:ext cx="21945600" cy="1700214"/>
          </a:xfrm>
        </p:spPr>
        <p:txBody>
          <a:bodyPr anchor="b"/>
          <a:lstStyle>
            <a:lvl1pPr algn="l">
              <a:defRPr sz="7127" b="1"/>
            </a:lvl1pPr>
          </a:lstStyle>
          <a:p>
            <a:r>
              <a:rPr lang="en-US"/>
              <a:t>Click to edit Master title style</a:t>
            </a:r>
          </a:p>
        </p:txBody>
      </p:sp>
      <p:sp>
        <p:nvSpPr>
          <p:cNvPr id="3" name="Picture Placeholder 2"/>
          <p:cNvSpPr>
            <a:spLocks noGrp="1"/>
          </p:cNvSpPr>
          <p:nvPr>
            <p:ph type="pic" idx="1"/>
          </p:nvPr>
        </p:nvSpPr>
        <p:spPr>
          <a:xfrm>
            <a:off x="7169152" y="1838325"/>
            <a:ext cx="21945600" cy="12344400"/>
          </a:xfrm>
        </p:spPr>
        <p:txBody>
          <a:bodyPr/>
          <a:lstStyle>
            <a:lvl1pPr marL="0" indent="0">
              <a:buNone/>
              <a:defRPr sz="11424"/>
            </a:lvl1pPr>
            <a:lvl2pPr marL="1632134" indent="0">
              <a:buNone/>
              <a:defRPr sz="9958"/>
            </a:lvl2pPr>
            <a:lvl3pPr marL="3264267" indent="0">
              <a:buNone/>
              <a:defRPr sz="8591"/>
            </a:lvl3pPr>
            <a:lvl4pPr marL="4896401" indent="0">
              <a:buNone/>
              <a:defRPr sz="7127"/>
            </a:lvl4pPr>
            <a:lvl5pPr marL="6528536" indent="0">
              <a:buNone/>
              <a:defRPr sz="7127"/>
            </a:lvl5pPr>
            <a:lvl6pPr marL="8160667" indent="0">
              <a:buNone/>
              <a:defRPr sz="7127"/>
            </a:lvl6pPr>
            <a:lvl7pPr marL="9792802" indent="0">
              <a:buNone/>
              <a:defRPr sz="7127"/>
            </a:lvl7pPr>
            <a:lvl8pPr marL="11424937" indent="0">
              <a:buNone/>
              <a:defRPr sz="7127"/>
            </a:lvl8pPr>
            <a:lvl9pPr marL="13057071" indent="0">
              <a:buNone/>
              <a:defRPr sz="7127"/>
            </a:lvl9pPr>
          </a:lstStyle>
          <a:p>
            <a:endParaRPr lang="en-US"/>
          </a:p>
        </p:txBody>
      </p:sp>
      <p:sp>
        <p:nvSpPr>
          <p:cNvPr id="4" name="Text Placeholder 3"/>
          <p:cNvSpPr>
            <a:spLocks noGrp="1"/>
          </p:cNvSpPr>
          <p:nvPr>
            <p:ph type="body" sz="half" idx="2"/>
          </p:nvPr>
        </p:nvSpPr>
        <p:spPr>
          <a:xfrm>
            <a:off x="7169152" y="16102016"/>
            <a:ext cx="21945600" cy="2414586"/>
          </a:xfrm>
        </p:spPr>
        <p:txBody>
          <a:bodyPr/>
          <a:lstStyle>
            <a:lvl1pPr marL="0" indent="0">
              <a:buNone/>
              <a:defRPr sz="4979"/>
            </a:lvl1pPr>
            <a:lvl2pPr marL="1632134" indent="0">
              <a:buNone/>
              <a:defRPr sz="4296"/>
            </a:lvl2pPr>
            <a:lvl3pPr marL="3264267" indent="0">
              <a:buNone/>
              <a:defRPr sz="3612"/>
            </a:lvl3pPr>
            <a:lvl4pPr marL="4896401" indent="0">
              <a:buNone/>
              <a:defRPr sz="3222"/>
            </a:lvl4pPr>
            <a:lvl5pPr marL="6528536" indent="0">
              <a:buNone/>
              <a:defRPr sz="3222"/>
            </a:lvl5pPr>
            <a:lvl6pPr marL="8160667" indent="0">
              <a:buNone/>
              <a:defRPr sz="3222"/>
            </a:lvl6pPr>
            <a:lvl7pPr marL="9792802" indent="0">
              <a:buNone/>
              <a:defRPr sz="3222"/>
            </a:lvl7pPr>
            <a:lvl8pPr marL="11424937" indent="0">
              <a:buNone/>
              <a:defRPr sz="3222"/>
            </a:lvl8pPr>
            <a:lvl9pPr marL="13057071" indent="0">
              <a:buNone/>
              <a:defRPr sz="3222"/>
            </a:lvl9pPr>
          </a:lstStyle>
          <a:p>
            <a:pPr lvl="0"/>
            <a:r>
              <a:rPr lang="en-US"/>
              <a:t>Click to edit Master text styles</a:t>
            </a:r>
          </a:p>
        </p:txBody>
      </p:sp>
      <p:sp>
        <p:nvSpPr>
          <p:cNvPr id="5" name="Date Placeholder 4"/>
          <p:cNvSpPr>
            <a:spLocks noGrp="1"/>
          </p:cNvSpPr>
          <p:nvPr>
            <p:ph type="dt" sz="half" idx="10"/>
          </p:nvPr>
        </p:nvSpPr>
        <p:spPr/>
        <p:txBody>
          <a:bodyPr/>
          <a:lstStyle/>
          <a:p>
            <a:fld id="{E5C8F699-B800-2A4D-A251-BC5203C2835C}" type="datetimeFigureOut">
              <a:rPr lang="en-US" smtClean="0"/>
              <a:pPr/>
              <a:t>4/21/23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81C9AA-1DC7-AB4A-A796-34343901FD0C}" type="slidenum">
              <a:rPr lang="en-US" smtClean="0"/>
              <a:pPr/>
              <a:t>‹#›</a:t>
            </a:fld>
            <a:endParaRPr lang="en-US"/>
          </a:p>
        </p:txBody>
      </p:sp>
    </p:spTree>
    <p:extLst>
      <p:ext uri="{BB962C8B-B14F-4D97-AF65-F5344CB8AC3E}">
        <p14:creationId xmlns:p14="http://schemas.microsoft.com/office/powerpoint/2010/main" val="78278209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28800" y="823914"/>
            <a:ext cx="32918400" cy="3429000"/>
          </a:xfrm>
          <a:prstGeom prst="rect">
            <a:avLst/>
          </a:prstGeom>
        </p:spPr>
        <p:txBody>
          <a:bodyPr vert="horz" lIns="334343" tIns="167172" rIns="334343" bIns="167172" rtlCol="0" anchor="ctr">
            <a:normAutofit/>
          </a:bodyPr>
          <a:lstStyle/>
          <a:p>
            <a:r>
              <a:rPr lang="en-US"/>
              <a:t>Click to edit Master title style</a:t>
            </a:r>
          </a:p>
        </p:txBody>
      </p:sp>
      <p:sp>
        <p:nvSpPr>
          <p:cNvPr id="3" name="Text Placeholder 2"/>
          <p:cNvSpPr>
            <a:spLocks noGrp="1"/>
          </p:cNvSpPr>
          <p:nvPr>
            <p:ph type="body" idx="1"/>
          </p:nvPr>
        </p:nvSpPr>
        <p:spPr>
          <a:xfrm>
            <a:off x="1828800" y="4800606"/>
            <a:ext cx="32918400" cy="13577889"/>
          </a:xfrm>
          <a:prstGeom prst="rect">
            <a:avLst/>
          </a:prstGeom>
        </p:spPr>
        <p:txBody>
          <a:bodyPr vert="horz" lIns="334343" tIns="167172" rIns="334343" bIns="16717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828802" y="19069056"/>
            <a:ext cx="8534400" cy="1095375"/>
          </a:xfrm>
          <a:prstGeom prst="rect">
            <a:avLst/>
          </a:prstGeom>
        </p:spPr>
        <p:txBody>
          <a:bodyPr vert="horz" lIns="334343" tIns="167172" rIns="334343" bIns="167172" rtlCol="0" anchor="ctr"/>
          <a:lstStyle>
            <a:lvl1pPr algn="l">
              <a:defRPr sz="4296">
                <a:solidFill>
                  <a:schemeClr val="tx1">
                    <a:tint val="75000"/>
                  </a:schemeClr>
                </a:solidFill>
              </a:defRPr>
            </a:lvl1pPr>
          </a:lstStyle>
          <a:p>
            <a:fld id="{E5C8F699-B800-2A4D-A251-BC5203C2835C}" type="datetimeFigureOut">
              <a:rPr lang="en-US" smtClean="0"/>
              <a:pPr/>
              <a:t>4/21/23</a:t>
            </a:fld>
            <a:endParaRPr lang="en-US"/>
          </a:p>
        </p:txBody>
      </p:sp>
      <p:sp>
        <p:nvSpPr>
          <p:cNvPr id="5" name="Footer Placeholder 4"/>
          <p:cNvSpPr>
            <a:spLocks noGrp="1"/>
          </p:cNvSpPr>
          <p:nvPr>
            <p:ph type="ftr" sz="quarter" idx="3"/>
          </p:nvPr>
        </p:nvSpPr>
        <p:spPr>
          <a:xfrm>
            <a:off x="12496800" y="19069056"/>
            <a:ext cx="11582400" cy="1095375"/>
          </a:xfrm>
          <a:prstGeom prst="rect">
            <a:avLst/>
          </a:prstGeom>
        </p:spPr>
        <p:txBody>
          <a:bodyPr vert="horz" lIns="334343" tIns="167172" rIns="334343" bIns="167172" rtlCol="0" anchor="ctr"/>
          <a:lstStyle>
            <a:lvl1pPr algn="ctr">
              <a:defRPr sz="429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6212800" y="19069056"/>
            <a:ext cx="8534400" cy="1095375"/>
          </a:xfrm>
          <a:prstGeom prst="rect">
            <a:avLst/>
          </a:prstGeom>
        </p:spPr>
        <p:txBody>
          <a:bodyPr vert="horz" lIns="334343" tIns="167172" rIns="334343" bIns="167172" rtlCol="0" anchor="ctr"/>
          <a:lstStyle>
            <a:lvl1pPr algn="r">
              <a:defRPr sz="4296">
                <a:solidFill>
                  <a:schemeClr val="tx1">
                    <a:tint val="75000"/>
                  </a:schemeClr>
                </a:solidFill>
              </a:defRPr>
            </a:lvl1pPr>
          </a:lstStyle>
          <a:p>
            <a:fld id="{3E81C9AA-1DC7-AB4A-A796-34343901FD0C}" type="slidenum">
              <a:rPr lang="en-US" smtClean="0"/>
              <a:pPr/>
              <a:t>‹#›</a:t>
            </a:fld>
            <a:endParaRPr lang="en-US"/>
          </a:p>
        </p:txBody>
      </p:sp>
    </p:spTree>
    <p:extLst>
      <p:ext uri="{BB962C8B-B14F-4D97-AF65-F5344CB8AC3E}">
        <p14:creationId xmlns:p14="http://schemas.microsoft.com/office/powerpoint/2010/main" val="3313537948"/>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1632134" rtl="0" eaLnBrk="1" latinLnBrk="0" hangingPunct="1">
        <a:spcBef>
          <a:spcPct val="0"/>
        </a:spcBef>
        <a:buNone/>
        <a:defRPr sz="15718" kern="1200">
          <a:solidFill>
            <a:schemeClr val="tx1"/>
          </a:solidFill>
          <a:latin typeface="+mj-lt"/>
          <a:ea typeface="+mj-ea"/>
          <a:cs typeface="+mj-cs"/>
        </a:defRPr>
      </a:lvl1pPr>
    </p:titleStyle>
    <p:bodyStyle>
      <a:lvl1pPr marL="1224101" indent="-1224101" algn="l" defTabSz="1632134" rtl="0" eaLnBrk="1" latinLnBrk="0" hangingPunct="1">
        <a:spcBef>
          <a:spcPct val="20000"/>
        </a:spcBef>
        <a:buFont typeface="Arial"/>
        <a:buChar char="•"/>
        <a:defRPr sz="11424" kern="1200">
          <a:solidFill>
            <a:schemeClr val="tx1"/>
          </a:solidFill>
          <a:latin typeface="+mn-lt"/>
          <a:ea typeface="+mn-ea"/>
          <a:cs typeface="+mn-cs"/>
        </a:defRPr>
      </a:lvl1pPr>
      <a:lvl2pPr marL="2652216" indent="-1020084" algn="l" defTabSz="1632134" rtl="0" eaLnBrk="1" latinLnBrk="0" hangingPunct="1">
        <a:spcBef>
          <a:spcPct val="20000"/>
        </a:spcBef>
        <a:buFont typeface="Arial"/>
        <a:buChar char="–"/>
        <a:defRPr sz="9958" kern="1200">
          <a:solidFill>
            <a:schemeClr val="tx1"/>
          </a:solidFill>
          <a:latin typeface="+mn-lt"/>
          <a:ea typeface="+mn-ea"/>
          <a:cs typeface="+mn-cs"/>
        </a:defRPr>
      </a:lvl2pPr>
      <a:lvl3pPr marL="4080334" indent="-816068" algn="l" defTabSz="1632134" rtl="0" eaLnBrk="1" latinLnBrk="0" hangingPunct="1">
        <a:spcBef>
          <a:spcPct val="20000"/>
        </a:spcBef>
        <a:buFont typeface="Arial"/>
        <a:buChar char="•"/>
        <a:defRPr sz="8591" kern="1200">
          <a:solidFill>
            <a:schemeClr val="tx1"/>
          </a:solidFill>
          <a:latin typeface="+mn-lt"/>
          <a:ea typeface="+mn-ea"/>
          <a:cs typeface="+mn-cs"/>
        </a:defRPr>
      </a:lvl3pPr>
      <a:lvl4pPr marL="5712469" indent="-816068" algn="l" defTabSz="1632134" rtl="0" eaLnBrk="1" latinLnBrk="0" hangingPunct="1">
        <a:spcBef>
          <a:spcPct val="20000"/>
        </a:spcBef>
        <a:buFont typeface="Arial"/>
        <a:buChar char="–"/>
        <a:defRPr sz="7127" kern="1200">
          <a:solidFill>
            <a:schemeClr val="tx1"/>
          </a:solidFill>
          <a:latin typeface="+mn-lt"/>
          <a:ea typeface="+mn-ea"/>
          <a:cs typeface="+mn-cs"/>
        </a:defRPr>
      </a:lvl4pPr>
      <a:lvl5pPr marL="7344604" indent="-816068" algn="l" defTabSz="1632134" rtl="0" eaLnBrk="1" latinLnBrk="0" hangingPunct="1">
        <a:spcBef>
          <a:spcPct val="20000"/>
        </a:spcBef>
        <a:buFont typeface="Arial"/>
        <a:buChar char="»"/>
        <a:defRPr sz="7127" kern="1200">
          <a:solidFill>
            <a:schemeClr val="tx1"/>
          </a:solidFill>
          <a:latin typeface="+mn-lt"/>
          <a:ea typeface="+mn-ea"/>
          <a:cs typeface="+mn-cs"/>
        </a:defRPr>
      </a:lvl5pPr>
      <a:lvl6pPr marL="8976734" indent="-816068" algn="l" defTabSz="1632134" rtl="0" eaLnBrk="1" latinLnBrk="0" hangingPunct="1">
        <a:spcBef>
          <a:spcPct val="20000"/>
        </a:spcBef>
        <a:buFont typeface="Arial"/>
        <a:buChar char="•"/>
        <a:defRPr sz="7127" kern="1200">
          <a:solidFill>
            <a:schemeClr val="tx1"/>
          </a:solidFill>
          <a:latin typeface="+mn-lt"/>
          <a:ea typeface="+mn-ea"/>
          <a:cs typeface="+mn-cs"/>
        </a:defRPr>
      </a:lvl6pPr>
      <a:lvl7pPr marL="10608869" indent="-816068" algn="l" defTabSz="1632134" rtl="0" eaLnBrk="1" latinLnBrk="0" hangingPunct="1">
        <a:spcBef>
          <a:spcPct val="20000"/>
        </a:spcBef>
        <a:buFont typeface="Arial"/>
        <a:buChar char="•"/>
        <a:defRPr sz="7127" kern="1200">
          <a:solidFill>
            <a:schemeClr val="tx1"/>
          </a:solidFill>
          <a:latin typeface="+mn-lt"/>
          <a:ea typeface="+mn-ea"/>
          <a:cs typeface="+mn-cs"/>
        </a:defRPr>
      </a:lvl7pPr>
      <a:lvl8pPr marL="12241005" indent="-816068" algn="l" defTabSz="1632134" rtl="0" eaLnBrk="1" latinLnBrk="0" hangingPunct="1">
        <a:spcBef>
          <a:spcPct val="20000"/>
        </a:spcBef>
        <a:buFont typeface="Arial"/>
        <a:buChar char="•"/>
        <a:defRPr sz="7127" kern="1200">
          <a:solidFill>
            <a:schemeClr val="tx1"/>
          </a:solidFill>
          <a:latin typeface="+mn-lt"/>
          <a:ea typeface="+mn-ea"/>
          <a:cs typeface="+mn-cs"/>
        </a:defRPr>
      </a:lvl8pPr>
      <a:lvl9pPr marL="13873139" indent="-816068" algn="l" defTabSz="1632134" rtl="0" eaLnBrk="1" latinLnBrk="0" hangingPunct="1">
        <a:spcBef>
          <a:spcPct val="20000"/>
        </a:spcBef>
        <a:buFont typeface="Arial"/>
        <a:buChar char="•"/>
        <a:defRPr sz="7127" kern="1200">
          <a:solidFill>
            <a:schemeClr val="tx1"/>
          </a:solidFill>
          <a:latin typeface="+mn-lt"/>
          <a:ea typeface="+mn-ea"/>
          <a:cs typeface="+mn-cs"/>
        </a:defRPr>
      </a:lvl9pPr>
    </p:bodyStyle>
    <p:otherStyle>
      <a:defPPr>
        <a:defRPr lang="en-US"/>
      </a:defPPr>
      <a:lvl1pPr marL="0" algn="l" defTabSz="1632134" rtl="0" eaLnBrk="1" latinLnBrk="0" hangingPunct="1">
        <a:defRPr sz="6445" kern="1200">
          <a:solidFill>
            <a:schemeClr val="tx1"/>
          </a:solidFill>
          <a:latin typeface="+mn-lt"/>
          <a:ea typeface="+mn-ea"/>
          <a:cs typeface="+mn-cs"/>
        </a:defRPr>
      </a:lvl1pPr>
      <a:lvl2pPr marL="1632134" algn="l" defTabSz="1632134" rtl="0" eaLnBrk="1" latinLnBrk="0" hangingPunct="1">
        <a:defRPr sz="6445" kern="1200">
          <a:solidFill>
            <a:schemeClr val="tx1"/>
          </a:solidFill>
          <a:latin typeface="+mn-lt"/>
          <a:ea typeface="+mn-ea"/>
          <a:cs typeface="+mn-cs"/>
        </a:defRPr>
      </a:lvl2pPr>
      <a:lvl3pPr marL="3264267" algn="l" defTabSz="1632134" rtl="0" eaLnBrk="1" latinLnBrk="0" hangingPunct="1">
        <a:defRPr sz="6445" kern="1200">
          <a:solidFill>
            <a:schemeClr val="tx1"/>
          </a:solidFill>
          <a:latin typeface="+mn-lt"/>
          <a:ea typeface="+mn-ea"/>
          <a:cs typeface="+mn-cs"/>
        </a:defRPr>
      </a:lvl3pPr>
      <a:lvl4pPr marL="4896401" algn="l" defTabSz="1632134" rtl="0" eaLnBrk="1" latinLnBrk="0" hangingPunct="1">
        <a:defRPr sz="6445" kern="1200">
          <a:solidFill>
            <a:schemeClr val="tx1"/>
          </a:solidFill>
          <a:latin typeface="+mn-lt"/>
          <a:ea typeface="+mn-ea"/>
          <a:cs typeface="+mn-cs"/>
        </a:defRPr>
      </a:lvl4pPr>
      <a:lvl5pPr marL="6528536" algn="l" defTabSz="1632134" rtl="0" eaLnBrk="1" latinLnBrk="0" hangingPunct="1">
        <a:defRPr sz="6445" kern="1200">
          <a:solidFill>
            <a:schemeClr val="tx1"/>
          </a:solidFill>
          <a:latin typeface="+mn-lt"/>
          <a:ea typeface="+mn-ea"/>
          <a:cs typeface="+mn-cs"/>
        </a:defRPr>
      </a:lvl5pPr>
      <a:lvl6pPr marL="8160667" algn="l" defTabSz="1632134" rtl="0" eaLnBrk="1" latinLnBrk="0" hangingPunct="1">
        <a:defRPr sz="6445" kern="1200">
          <a:solidFill>
            <a:schemeClr val="tx1"/>
          </a:solidFill>
          <a:latin typeface="+mn-lt"/>
          <a:ea typeface="+mn-ea"/>
          <a:cs typeface="+mn-cs"/>
        </a:defRPr>
      </a:lvl6pPr>
      <a:lvl7pPr marL="9792802" algn="l" defTabSz="1632134" rtl="0" eaLnBrk="1" latinLnBrk="0" hangingPunct="1">
        <a:defRPr sz="6445" kern="1200">
          <a:solidFill>
            <a:schemeClr val="tx1"/>
          </a:solidFill>
          <a:latin typeface="+mn-lt"/>
          <a:ea typeface="+mn-ea"/>
          <a:cs typeface="+mn-cs"/>
        </a:defRPr>
      </a:lvl7pPr>
      <a:lvl8pPr marL="11424937" algn="l" defTabSz="1632134" rtl="0" eaLnBrk="1" latinLnBrk="0" hangingPunct="1">
        <a:defRPr sz="6445" kern="1200">
          <a:solidFill>
            <a:schemeClr val="tx1"/>
          </a:solidFill>
          <a:latin typeface="+mn-lt"/>
          <a:ea typeface="+mn-ea"/>
          <a:cs typeface="+mn-cs"/>
        </a:defRPr>
      </a:lvl8pPr>
      <a:lvl9pPr marL="13057071" algn="l" defTabSz="1632134" rtl="0" eaLnBrk="1" latinLnBrk="0" hangingPunct="1">
        <a:defRPr sz="644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69457ED8-322B-A24A-92E0-7D7C9DC99064}"/>
              </a:ext>
            </a:extLst>
          </p:cNvPr>
          <p:cNvSpPr/>
          <p:nvPr/>
        </p:nvSpPr>
        <p:spPr>
          <a:xfrm>
            <a:off x="1549119" y="13801832"/>
            <a:ext cx="33477758" cy="4367691"/>
          </a:xfrm>
          <a:prstGeom prst="rect">
            <a:avLst/>
          </a:prstGeom>
          <a:solidFill>
            <a:schemeClr val="bg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290">
              <a:solidFill>
                <a:schemeClr val="bg2"/>
              </a:solidFill>
            </a:endParaRPr>
          </a:p>
        </p:txBody>
      </p:sp>
      <p:sp>
        <p:nvSpPr>
          <p:cNvPr id="3" name="Rectangle 2">
            <a:extLst>
              <a:ext uri="{FF2B5EF4-FFF2-40B4-BE49-F238E27FC236}">
                <a16:creationId xmlns:a16="http://schemas.microsoft.com/office/drawing/2014/main" id="{FA0D255D-5A56-C191-7D8C-1D42F1B3BA0C}"/>
              </a:ext>
            </a:extLst>
          </p:cNvPr>
          <p:cNvSpPr/>
          <p:nvPr/>
        </p:nvSpPr>
        <p:spPr>
          <a:xfrm>
            <a:off x="1549119" y="4374452"/>
            <a:ext cx="33477758" cy="7067333"/>
          </a:xfrm>
          <a:prstGeom prst="rect">
            <a:avLst/>
          </a:prstGeom>
          <a:solidFill>
            <a:schemeClr val="bg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290">
              <a:solidFill>
                <a:schemeClr val="bg2"/>
              </a:solidFill>
            </a:endParaRPr>
          </a:p>
        </p:txBody>
      </p:sp>
      <p:sp>
        <p:nvSpPr>
          <p:cNvPr id="862" name="Rounded Rectangle 861"/>
          <p:cNvSpPr/>
          <p:nvPr/>
        </p:nvSpPr>
        <p:spPr>
          <a:xfrm>
            <a:off x="1549120" y="3338139"/>
            <a:ext cx="33477758" cy="1036314"/>
          </a:xfrm>
          <a:prstGeom prst="roundRect">
            <a:avLst/>
          </a:prstGeom>
          <a:solidFill>
            <a:srgbClr val="BB2031"/>
          </a:solidFill>
          <a:ln/>
          <a:effectLst/>
        </p:spPr>
        <p:style>
          <a:lnRef idx="2">
            <a:schemeClr val="accent2">
              <a:shade val="50000"/>
            </a:schemeClr>
          </a:lnRef>
          <a:fillRef idx="1">
            <a:schemeClr val="accent2"/>
          </a:fillRef>
          <a:effectRef idx="0">
            <a:schemeClr val="accent2"/>
          </a:effectRef>
          <a:fontRef idx="minor">
            <a:schemeClr val="lt1"/>
          </a:fontRef>
        </p:style>
        <p:txBody>
          <a:bodyPr lIns="365720" tIns="182860" rIns="365720" bIns="182860" anchor="ctr"/>
          <a:lstStyle/>
          <a:p>
            <a:pPr algn="ctr" defTabSz="1828621">
              <a:defRPr/>
            </a:pPr>
            <a:r>
              <a:rPr lang="en-US" sz="5858" b="1" dirty="0">
                <a:solidFill>
                  <a:srgbClr val="FFFFFF"/>
                </a:solidFill>
              </a:rPr>
              <a:t>Background</a:t>
            </a:r>
          </a:p>
        </p:txBody>
      </p:sp>
      <p:sp>
        <p:nvSpPr>
          <p:cNvPr id="26" name="Text Box 1383"/>
          <p:cNvSpPr txBox="1">
            <a:spLocks noChangeArrowheads="1"/>
          </p:cNvSpPr>
          <p:nvPr/>
        </p:nvSpPr>
        <p:spPr bwMode="auto">
          <a:xfrm>
            <a:off x="2367588" y="4697061"/>
            <a:ext cx="31692277" cy="6422116"/>
          </a:xfrm>
          <a:prstGeom prst="rect">
            <a:avLst/>
          </a:prstGeom>
          <a:solidFill>
            <a:schemeClr val="bg2"/>
          </a:solidFill>
          <a:ln>
            <a:noFill/>
          </a:ln>
          <a:effectLst/>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square" lIns="110828" tIns="55413" rIns="110828" bIns="55413">
            <a:spAutoFit/>
          </a:bodyPr>
          <a:lstStyle>
            <a:lvl1pPr defTabSz="815975" eaLnBrk="0" hangingPunct="0">
              <a:defRPr sz="300">
                <a:solidFill>
                  <a:schemeClr val="tx1"/>
                </a:solidFill>
                <a:latin typeface="Arial" charset="0"/>
                <a:ea typeface="ＭＳ Ｐゴシック" charset="0"/>
                <a:cs typeface="ＭＳ Ｐゴシック" charset="0"/>
              </a:defRPr>
            </a:lvl1pPr>
            <a:lvl2pPr marL="742950" indent="-285750" defTabSz="815975" eaLnBrk="0" hangingPunct="0">
              <a:defRPr sz="300">
                <a:solidFill>
                  <a:schemeClr val="tx1"/>
                </a:solidFill>
                <a:latin typeface="Arial" charset="0"/>
                <a:ea typeface="ＭＳ Ｐゴシック" charset="0"/>
              </a:defRPr>
            </a:lvl2pPr>
            <a:lvl3pPr marL="1143000" indent="-228600" defTabSz="815975" eaLnBrk="0" hangingPunct="0">
              <a:defRPr sz="300">
                <a:solidFill>
                  <a:schemeClr val="tx1"/>
                </a:solidFill>
                <a:latin typeface="Arial" charset="0"/>
                <a:ea typeface="ＭＳ Ｐゴシック" charset="0"/>
              </a:defRPr>
            </a:lvl3pPr>
            <a:lvl4pPr marL="1600200" indent="-228600" defTabSz="815975" eaLnBrk="0" hangingPunct="0">
              <a:defRPr sz="300">
                <a:solidFill>
                  <a:schemeClr val="tx1"/>
                </a:solidFill>
                <a:latin typeface="Arial" charset="0"/>
                <a:ea typeface="ＭＳ Ｐゴシック" charset="0"/>
              </a:defRPr>
            </a:lvl4pPr>
            <a:lvl5pPr marL="2057400" indent="-228600" defTabSz="815975" eaLnBrk="0" hangingPunct="0">
              <a:defRPr sz="300">
                <a:solidFill>
                  <a:schemeClr val="tx1"/>
                </a:solidFill>
                <a:latin typeface="Arial" charset="0"/>
                <a:ea typeface="ＭＳ Ｐゴシック" charset="0"/>
              </a:defRPr>
            </a:lvl5pPr>
            <a:lvl6pPr marL="2514600" indent="-228600" defTabSz="815975" eaLnBrk="0" fontAlgn="base" hangingPunct="0">
              <a:spcBef>
                <a:spcPct val="0"/>
              </a:spcBef>
              <a:spcAft>
                <a:spcPct val="0"/>
              </a:spcAft>
              <a:defRPr sz="300">
                <a:solidFill>
                  <a:schemeClr val="tx1"/>
                </a:solidFill>
                <a:latin typeface="Arial" charset="0"/>
                <a:ea typeface="ＭＳ Ｐゴシック" charset="0"/>
              </a:defRPr>
            </a:lvl6pPr>
            <a:lvl7pPr marL="2971800" indent="-228600" defTabSz="815975" eaLnBrk="0" fontAlgn="base" hangingPunct="0">
              <a:spcBef>
                <a:spcPct val="0"/>
              </a:spcBef>
              <a:spcAft>
                <a:spcPct val="0"/>
              </a:spcAft>
              <a:defRPr sz="300">
                <a:solidFill>
                  <a:schemeClr val="tx1"/>
                </a:solidFill>
                <a:latin typeface="Arial" charset="0"/>
                <a:ea typeface="ＭＳ Ｐゴシック" charset="0"/>
              </a:defRPr>
            </a:lvl7pPr>
            <a:lvl8pPr marL="3429000" indent="-228600" defTabSz="815975" eaLnBrk="0" fontAlgn="base" hangingPunct="0">
              <a:spcBef>
                <a:spcPct val="0"/>
              </a:spcBef>
              <a:spcAft>
                <a:spcPct val="0"/>
              </a:spcAft>
              <a:defRPr sz="300">
                <a:solidFill>
                  <a:schemeClr val="tx1"/>
                </a:solidFill>
                <a:latin typeface="Arial" charset="0"/>
                <a:ea typeface="ＭＳ Ｐゴシック" charset="0"/>
              </a:defRPr>
            </a:lvl8pPr>
            <a:lvl9pPr marL="3886200" indent="-228600" defTabSz="815975" eaLnBrk="0" fontAlgn="base" hangingPunct="0">
              <a:spcBef>
                <a:spcPct val="0"/>
              </a:spcBef>
              <a:spcAft>
                <a:spcPct val="0"/>
              </a:spcAft>
              <a:defRPr sz="300">
                <a:solidFill>
                  <a:schemeClr val="tx1"/>
                </a:solidFill>
                <a:latin typeface="Arial" charset="0"/>
                <a:ea typeface="ＭＳ Ｐゴシック" charset="0"/>
              </a:defRPr>
            </a:lvl9pPr>
          </a:lstStyle>
          <a:p>
            <a:pPr lvl="0" algn="just"/>
            <a:r>
              <a:rPr lang="en-US" sz="5858" dirty="0">
                <a:latin typeface="+mn-lt"/>
              </a:rPr>
              <a:t>Since the declaration of the pandemic in early 2020, the pulmonary effects of COVID-19 have been the center of attention, causing great concern among the general public. Divers soon realized that those who contracted the disease might see their pulmonary fitness to dive affected. In their search for an answer, divers from all over the world have been contacting DAN to express their concern about returning to dive after COVID-19. To look at impacts on infected divers, Divers Alert Network created the five-year Diver Return After COVID-19 (DRACO) study. From the first year of data, we will discuss preliminary return to diving and vaccination results. </a:t>
            </a:r>
          </a:p>
        </p:txBody>
      </p:sp>
      <p:sp>
        <p:nvSpPr>
          <p:cNvPr id="29" name="Text Box 1383"/>
          <p:cNvSpPr txBox="1">
            <a:spLocks noChangeArrowheads="1"/>
          </p:cNvSpPr>
          <p:nvPr/>
        </p:nvSpPr>
        <p:spPr bwMode="auto">
          <a:xfrm>
            <a:off x="2367587" y="14146412"/>
            <a:ext cx="31692278" cy="3717741"/>
          </a:xfrm>
          <a:prstGeom prst="rect">
            <a:avLst/>
          </a:prstGeom>
          <a:solidFill>
            <a:schemeClr val="bg2"/>
          </a:solidFill>
          <a:ln>
            <a:noFill/>
          </a:ln>
          <a:effectLst/>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square" lIns="110828" tIns="55413" rIns="110828" bIns="55413">
            <a:spAutoFit/>
          </a:bodyPr>
          <a:lstStyle>
            <a:lvl1pPr defTabSz="815975" eaLnBrk="0" hangingPunct="0">
              <a:defRPr sz="300">
                <a:solidFill>
                  <a:schemeClr val="tx1"/>
                </a:solidFill>
                <a:latin typeface="Arial" charset="0"/>
                <a:ea typeface="ＭＳ Ｐゴシック" charset="0"/>
                <a:cs typeface="ＭＳ Ｐゴシック" charset="0"/>
              </a:defRPr>
            </a:lvl1pPr>
            <a:lvl2pPr marL="742950" indent="-285750" defTabSz="815975" eaLnBrk="0" hangingPunct="0">
              <a:defRPr sz="300">
                <a:solidFill>
                  <a:schemeClr val="tx1"/>
                </a:solidFill>
                <a:latin typeface="Arial" charset="0"/>
                <a:ea typeface="ＭＳ Ｐゴシック" charset="0"/>
              </a:defRPr>
            </a:lvl2pPr>
            <a:lvl3pPr marL="1143000" indent="-228600" defTabSz="815975" eaLnBrk="0" hangingPunct="0">
              <a:defRPr sz="300">
                <a:solidFill>
                  <a:schemeClr val="tx1"/>
                </a:solidFill>
                <a:latin typeface="Arial" charset="0"/>
                <a:ea typeface="ＭＳ Ｐゴシック" charset="0"/>
              </a:defRPr>
            </a:lvl3pPr>
            <a:lvl4pPr marL="1600200" indent="-228600" defTabSz="815975" eaLnBrk="0" hangingPunct="0">
              <a:defRPr sz="300">
                <a:solidFill>
                  <a:schemeClr val="tx1"/>
                </a:solidFill>
                <a:latin typeface="Arial" charset="0"/>
                <a:ea typeface="ＭＳ Ｐゴシック" charset="0"/>
              </a:defRPr>
            </a:lvl4pPr>
            <a:lvl5pPr marL="2057400" indent="-228600" defTabSz="815975" eaLnBrk="0" hangingPunct="0">
              <a:defRPr sz="300">
                <a:solidFill>
                  <a:schemeClr val="tx1"/>
                </a:solidFill>
                <a:latin typeface="Arial" charset="0"/>
                <a:ea typeface="ＭＳ Ｐゴシック" charset="0"/>
              </a:defRPr>
            </a:lvl5pPr>
            <a:lvl6pPr marL="2514600" indent="-228600" defTabSz="815975" eaLnBrk="0" fontAlgn="base" hangingPunct="0">
              <a:spcBef>
                <a:spcPct val="0"/>
              </a:spcBef>
              <a:spcAft>
                <a:spcPct val="0"/>
              </a:spcAft>
              <a:defRPr sz="300">
                <a:solidFill>
                  <a:schemeClr val="tx1"/>
                </a:solidFill>
                <a:latin typeface="Arial" charset="0"/>
                <a:ea typeface="ＭＳ Ｐゴシック" charset="0"/>
              </a:defRPr>
            </a:lvl6pPr>
            <a:lvl7pPr marL="2971800" indent="-228600" defTabSz="815975" eaLnBrk="0" fontAlgn="base" hangingPunct="0">
              <a:spcBef>
                <a:spcPct val="0"/>
              </a:spcBef>
              <a:spcAft>
                <a:spcPct val="0"/>
              </a:spcAft>
              <a:defRPr sz="300">
                <a:solidFill>
                  <a:schemeClr val="tx1"/>
                </a:solidFill>
                <a:latin typeface="Arial" charset="0"/>
                <a:ea typeface="ＭＳ Ｐゴシック" charset="0"/>
              </a:defRPr>
            </a:lvl7pPr>
            <a:lvl8pPr marL="3429000" indent="-228600" defTabSz="815975" eaLnBrk="0" fontAlgn="base" hangingPunct="0">
              <a:spcBef>
                <a:spcPct val="0"/>
              </a:spcBef>
              <a:spcAft>
                <a:spcPct val="0"/>
              </a:spcAft>
              <a:defRPr sz="300">
                <a:solidFill>
                  <a:schemeClr val="tx1"/>
                </a:solidFill>
                <a:latin typeface="Arial" charset="0"/>
                <a:ea typeface="ＭＳ Ｐゴシック" charset="0"/>
              </a:defRPr>
            </a:lvl8pPr>
            <a:lvl9pPr marL="3886200" indent="-228600" defTabSz="815975" eaLnBrk="0" fontAlgn="base" hangingPunct="0">
              <a:spcBef>
                <a:spcPct val="0"/>
              </a:spcBef>
              <a:spcAft>
                <a:spcPct val="0"/>
              </a:spcAft>
              <a:defRPr sz="300">
                <a:solidFill>
                  <a:schemeClr val="tx1"/>
                </a:solidFill>
                <a:latin typeface="Arial" charset="0"/>
                <a:ea typeface="ＭＳ Ｐゴシック" charset="0"/>
              </a:defRPr>
            </a:lvl9pPr>
          </a:lstStyle>
          <a:p>
            <a:pPr algn="just"/>
            <a:r>
              <a:rPr lang="en-US" sz="5858" dirty="0">
                <a:latin typeface="+mn-lt"/>
                <a:cs typeface="Calibri" panose="020F0502020204030204" pitchFamily="34" charset="0"/>
              </a:rPr>
              <a:t>DRACO is an observational, survey-based study housed on Momentive™ (SurveyMonkey). Participants enrolled in DRACO by completing an initial survey covering details of their medical history, infection, current return to diving status, and fitness to dive exam. Participants also receive follow up surveys that ask for updated return to dive and fitness to dive information and vaccination results.</a:t>
            </a:r>
          </a:p>
        </p:txBody>
      </p:sp>
      <p:grpSp>
        <p:nvGrpSpPr>
          <p:cNvPr id="2" name="Group 1">
            <a:extLst>
              <a:ext uri="{FF2B5EF4-FFF2-40B4-BE49-F238E27FC236}">
                <a16:creationId xmlns:a16="http://schemas.microsoft.com/office/drawing/2014/main" id="{41AAEE2B-684D-CDB7-442C-DB2784FF5C34}"/>
              </a:ext>
            </a:extLst>
          </p:cNvPr>
          <p:cNvGrpSpPr/>
          <p:nvPr/>
        </p:nvGrpSpPr>
        <p:grpSpPr>
          <a:xfrm>
            <a:off x="533410" y="578360"/>
            <a:ext cx="35360631" cy="2289457"/>
            <a:chOff x="533410" y="578360"/>
            <a:chExt cx="35360631" cy="2289457"/>
          </a:xfrm>
        </p:grpSpPr>
        <p:sp>
          <p:nvSpPr>
            <p:cNvPr id="21507" name="Line 7"/>
            <p:cNvSpPr>
              <a:spLocks noChangeShapeType="1"/>
            </p:cNvSpPr>
            <p:nvPr/>
          </p:nvSpPr>
          <p:spPr bwMode="auto">
            <a:xfrm>
              <a:off x="575341" y="2867817"/>
              <a:ext cx="35318700" cy="0"/>
            </a:xfrm>
            <a:prstGeom prst="line">
              <a:avLst/>
            </a:prstGeom>
            <a:ln>
              <a:headEnd/>
              <a:tailEnd/>
            </a:ln>
            <a:effectLst/>
            <a:extLst>
              <a:ext uri="{909E8E84-426E-40dd-AFC4-6F175D3DCCD1}">
                <a14:hiddenFill xmlns="" xmlns:a14="http://schemas.microsoft.com/office/drawing/2010/main" xmlns:mv="urn:schemas-microsoft-com:mac:vml" xmlns:mc="http://schemas.openxmlformats.org/markup-compatibility/2006">
                  <a:noFill/>
                </a14:hiddenFill>
              </a:ext>
            </a:extLst>
          </p:spPr>
          <p:style>
            <a:lnRef idx="1">
              <a:schemeClr val="dk1"/>
            </a:lnRef>
            <a:fillRef idx="0">
              <a:schemeClr val="dk1"/>
            </a:fillRef>
            <a:effectRef idx="0">
              <a:schemeClr val="dk1"/>
            </a:effectRef>
            <a:fontRef idx="minor">
              <a:schemeClr val="tx1"/>
            </a:fontRef>
          </p:style>
          <p:txBody>
            <a:bodyPr lIns="110828" tIns="55413" rIns="110828" bIns="55413"/>
            <a:lstStyle/>
            <a:p>
              <a:endParaRPr lang="en-US" sz="7029" dirty="0">
                <a:latin typeface="Arial"/>
                <a:cs typeface="Arial"/>
              </a:endParaRPr>
            </a:p>
          </p:txBody>
        </p:sp>
        <p:sp>
          <p:nvSpPr>
            <p:cNvPr id="22" name="Text Placeholder 1"/>
            <p:cNvSpPr txBox="1">
              <a:spLocks/>
            </p:cNvSpPr>
            <p:nvPr/>
          </p:nvSpPr>
          <p:spPr>
            <a:xfrm>
              <a:off x="575341" y="578360"/>
              <a:ext cx="34783546" cy="1353242"/>
            </a:xfrm>
            <a:prstGeom prst="rect">
              <a:avLst/>
            </a:prstGeom>
          </p:spPr>
          <p:txBody>
            <a:bodyPr vert="horz" lIns="326423" tIns="163212" rIns="326423" bIns="163212" rtlCol="0" anchor="ctr"/>
            <a:lstStyle>
              <a:defPPr>
                <a:defRPr lang="en-US"/>
              </a:defPPr>
              <a:lvl1pPr marL="0" algn="l" defTabSz="1671715" rtl="0" eaLnBrk="1" latinLnBrk="0" hangingPunct="1">
                <a:defRPr sz="4400" kern="1200">
                  <a:solidFill>
                    <a:schemeClr val="tx1">
                      <a:tint val="75000"/>
                    </a:schemeClr>
                  </a:solidFill>
                  <a:latin typeface="+mn-lt"/>
                  <a:ea typeface="+mn-ea"/>
                  <a:cs typeface="+mn-cs"/>
                </a:defRPr>
              </a:lvl1pPr>
              <a:lvl2pPr marL="1671715" algn="l" defTabSz="1671715" rtl="0" eaLnBrk="1" latinLnBrk="0" hangingPunct="1">
                <a:defRPr sz="6600" kern="1200">
                  <a:solidFill>
                    <a:schemeClr val="tx1"/>
                  </a:solidFill>
                  <a:latin typeface="+mn-lt"/>
                  <a:ea typeface="+mn-ea"/>
                  <a:cs typeface="+mn-cs"/>
                </a:defRPr>
              </a:lvl2pPr>
              <a:lvl3pPr marL="3343427" algn="l" defTabSz="1671715" rtl="0" eaLnBrk="1" latinLnBrk="0" hangingPunct="1">
                <a:defRPr sz="6600" kern="1200">
                  <a:solidFill>
                    <a:schemeClr val="tx1"/>
                  </a:solidFill>
                  <a:latin typeface="+mn-lt"/>
                  <a:ea typeface="+mn-ea"/>
                  <a:cs typeface="+mn-cs"/>
                </a:defRPr>
              </a:lvl3pPr>
              <a:lvl4pPr marL="5015142" algn="l" defTabSz="1671715" rtl="0" eaLnBrk="1" latinLnBrk="0" hangingPunct="1">
                <a:defRPr sz="6600" kern="1200">
                  <a:solidFill>
                    <a:schemeClr val="tx1"/>
                  </a:solidFill>
                  <a:latin typeface="+mn-lt"/>
                  <a:ea typeface="+mn-ea"/>
                  <a:cs typeface="+mn-cs"/>
                </a:defRPr>
              </a:lvl4pPr>
              <a:lvl5pPr marL="6686857" algn="l" defTabSz="1671715" rtl="0" eaLnBrk="1" latinLnBrk="0" hangingPunct="1">
                <a:defRPr sz="6600" kern="1200">
                  <a:solidFill>
                    <a:schemeClr val="tx1"/>
                  </a:solidFill>
                  <a:latin typeface="+mn-lt"/>
                  <a:ea typeface="+mn-ea"/>
                  <a:cs typeface="+mn-cs"/>
                </a:defRPr>
              </a:lvl5pPr>
              <a:lvl6pPr marL="8358569" algn="l" defTabSz="1671715" rtl="0" eaLnBrk="1" latinLnBrk="0" hangingPunct="1">
                <a:defRPr sz="6600" kern="1200">
                  <a:solidFill>
                    <a:schemeClr val="tx1"/>
                  </a:solidFill>
                  <a:latin typeface="+mn-lt"/>
                  <a:ea typeface="+mn-ea"/>
                  <a:cs typeface="+mn-cs"/>
                </a:defRPr>
              </a:lvl6pPr>
              <a:lvl7pPr marL="10030284" algn="l" defTabSz="1671715" rtl="0" eaLnBrk="1" latinLnBrk="0" hangingPunct="1">
                <a:defRPr sz="6600" kern="1200">
                  <a:solidFill>
                    <a:schemeClr val="tx1"/>
                  </a:solidFill>
                  <a:latin typeface="+mn-lt"/>
                  <a:ea typeface="+mn-ea"/>
                  <a:cs typeface="+mn-cs"/>
                </a:defRPr>
              </a:lvl7pPr>
              <a:lvl8pPr marL="11701999" algn="l" defTabSz="1671715" rtl="0" eaLnBrk="1" latinLnBrk="0" hangingPunct="1">
                <a:defRPr sz="6600" kern="1200">
                  <a:solidFill>
                    <a:schemeClr val="tx1"/>
                  </a:solidFill>
                  <a:latin typeface="+mn-lt"/>
                  <a:ea typeface="+mn-ea"/>
                  <a:cs typeface="+mn-cs"/>
                </a:defRPr>
              </a:lvl8pPr>
              <a:lvl9pPr marL="13373714" algn="l" defTabSz="1671715" rtl="0" eaLnBrk="1" latinLnBrk="0" hangingPunct="1">
                <a:defRPr sz="6600" kern="1200">
                  <a:solidFill>
                    <a:schemeClr val="tx1"/>
                  </a:solidFill>
                  <a:latin typeface="+mn-lt"/>
                  <a:ea typeface="+mn-ea"/>
                  <a:cs typeface="+mn-cs"/>
                </a:defRPr>
              </a:lvl9pPr>
            </a:lstStyle>
            <a:p>
              <a:pPr algn="ctr"/>
              <a:r>
                <a:rPr lang="en-US" sz="5858" b="1" dirty="0">
                  <a:solidFill>
                    <a:srgbClr val="003F6D"/>
                  </a:solidFill>
                </a:rPr>
                <a:t>DAN looks at longitudinal return to diving and vaccination results from divers with COVID-19 infection</a:t>
              </a:r>
              <a:endParaRPr lang="en-US" sz="5858" dirty="0">
                <a:solidFill>
                  <a:srgbClr val="003F6D"/>
                </a:solidFill>
              </a:endParaRPr>
            </a:p>
          </p:txBody>
        </p:sp>
        <p:sp>
          <p:nvSpPr>
            <p:cNvPr id="4" name="Rectangle 3"/>
            <p:cNvSpPr/>
            <p:nvPr/>
          </p:nvSpPr>
          <p:spPr>
            <a:xfrm>
              <a:off x="533410" y="1615863"/>
              <a:ext cx="35360631" cy="1062214"/>
            </a:xfrm>
            <a:prstGeom prst="rect">
              <a:avLst/>
            </a:prstGeom>
          </p:spPr>
          <p:txBody>
            <a:bodyPr wrap="square">
              <a:spAutoFit/>
            </a:bodyPr>
            <a:lstStyle/>
            <a:p>
              <a:pPr algn="ctr">
                <a:lnSpc>
                  <a:spcPct val="150000"/>
                </a:lnSpc>
                <a:spcAft>
                  <a:spcPts val="781"/>
                </a:spcAft>
              </a:pPr>
              <a:r>
                <a:rPr lang="en-US" sz="4686" dirty="0">
                  <a:solidFill>
                    <a:srgbClr val="003F6D"/>
                  </a:solidFill>
                </a:rPr>
                <a:t>F Tillmans</a:t>
              </a:r>
              <a:r>
                <a:rPr lang="en-US" sz="4686" baseline="30000" dirty="0">
                  <a:solidFill>
                    <a:srgbClr val="003F6D"/>
                  </a:solidFill>
                </a:rPr>
                <a:t>1</a:t>
              </a:r>
              <a:r>
                <a:rPr lang="en-US" sz="4686" dirty="0">
                  <a:solidFill>
                    <a:srgbClr val="003F6D"/>
                  </a:solidFill>
                </a:rPr>
                <a:t>, E Helfrich</a:t>
              </a:r>
              <a:r>
                <a:rPr lang="en-US" sz="4686" baseline="30000" dirty="0">
                  <a:solidFill>
                    <a:srgbClr val="003F6D"/>
                  </a:solidFill>
                </a:rPr>
                <a:t>1</a:t>
              </a:r>
              <a:r>
                <a:rPr lang="en-US" sz="4686" dirty="0">
                  <a:solidFill>
                    <a:srgbClr val="003F6D"/>
                  </a:solidFill>
                </a:rPr>
                <a:t>, M Nochetto</a:t>
              </a:r>
              <a:r>
                <a:rPr lang="en-US" sz="4686" baseline="30000" dirty="0">
                  <a:solidFill>
                    <a:srgbClr val="003F6D"/>
                  </a:solidFill>
                </a:rPr>
                <a:t>1</a:t>
              </a:r>
              <a:r>
                <a:rPr lang="en-US" sz="4686" dirty="0">
                  <a:solidFill>
                    <a:srgbClr val="003F6D"/>
                  </a:solidFill>
                </a:rPr>
                <a:t>, C Saraiva</a:t>
              </a:r>
              <a:r>
                <a:rPr lang="en-US" sz="4686" baseline="30000" dirty="0">
                  <a:solidFill>
                    <a:srgbClr val="003F6D"/>
                  </a:solidFill>
                </a:rPr>
                <a:t>1</a:t>
              </a:r>
              <a:r>
                <a:rPr lang="en-US" sz="4686" dirty="0">
                  <a:solidFill>
                    <a:srgbClr val="003F6D"/>
                  </a:solidFill>
                </a:rPr>
                <a:t>, P Lindholm</a:t>
              </a:r>
              <a:r>
                <a:rPr lang="en-US" sz="4686" baseline="30000" dirty="0">
                  <a:solidFill>
                    <a:srgbClr val="003F6D"/>
                  </a:solidFill>
                </a:rPr>
                <a:t>2</a:t>
              </a:r>
              <a:r>
                <a:rPr lang="en-US" sz="4686" dirty="0">
                  <a:solidFill>
                    <a:srgbClr val="003F6D"/>
                  </a:solidFill>
                </a:rPr>
                <a:t>, J Chimiak</a:t>
              </a:r>
              <a:r>
                <a:rPr lang="en-US" sz="4686" baseline="30000" dirty="0">
                  <a:solidFill>
                    <a:srgbClr val="003F6D"/>
                  </a:solidFill>
                </a:rPr>
                <a:t>1</a:t>
              </a:r>
            </a:p>
          </p:txBody>
        </p:sp>
        <p:pic>
          <p:nvPicPr>
            <p:cNvPr id="8" name="Picture 7" descr="A picture containing text, clipart&#10;&#10;Description automatically generated">
              <a:extLst>
                <a:ext uri="{FF2B5EF4-FFF2-40B4-BE49-F238E27FC236}">
                  <a16:creationId xmlns:a16="http://schemas.microsoft.com/office/drawing/2014/main" id="{D20CFD8B-702B-4E0E-A11B-BD3A88C88AD0}"/>
                </a:ext>
              </a:extLst>
            </p:cNvPr>
            <p:cNvPicPr>
              <a:picLocks noChangeAspect="1"/>
            </p:cNvPicPr>
            <p:nvPr/>
          </p:nvPicPr>
          <p:blipFill>
            <a:blip r:embed="rId3"/>
            <a:stretch>
              <a:fillRect/>
            </a:stretch>
          </p:blipFill>
          <p:spPr>
            <a:xfrm>
              <a:off x="681959" y="1902973"/>
              <a:ext cx="4126424" cy="962834"/>
            </a:xfrm>
            <a:prstGeom prst="rect">
              <a:avLst/>
            </a:prstGeom>
          </p:spPr>
        </p:pic>
      </p:grpSp>
      <p:sp>
        <p:nvSpPr>
          <p:cNvPr id="39" name="Rounded Rectangle 38">
            <a:extLst>
              <a:ext uri="{FF2B5EF4-FFF2-40B4-BE49-F238E27FC236}">
                <a16:creationId xmlns:a16="http://schemas.microsoft.com/office/drawing/2014/main" id="{E9401699-8274-2440-AEA1-BC02646DD4E2}"/>
              </a:ext>
            </a:extLst>
          </p:cNvPr>
          <p:cNvSpPr/>
          <p:nvPr/>
        </p:nvSpPr>
        <p:spPr>
          <a:xfrm>
            <a:off x="1549119" y="12704607"/>
            <a:ext cx="33477758" cy="1097225"/>
          </a:xfrm>
          <a:prstGeom prst="roundRect">
            <a:avLst/>
          </a:prstGeom>
          <a:solidFill>
            <a:srgbClr val="BB2031"/>
          </a:solidFill>
          <a:ln/>
          <a:effectLst/>
        </p:spPr>
        <p:style>
          <a:lnRef idx="2">
            <a:schemeClr val="accent2">
              <a:shade val="50000"/>
            </a:schemeClr>
          </a:lnRef>
          <a:fillRef idx="1">
            <a:schemeClr val="accent2"/>
          </a:fillRef>
          <a:effectRef idx="0">
            <a:schemeClr val="accent2"/>
          </a:effectRef>
          <a:fontRef idx="minor">
            <a:schemeClr val="lt1"/>
          </a:fontRef>
        </p:style>
        <p:txBody>
          <a:bodyPr lIns="365720" tIns="182860" rIns="365720" bIns="182860" anchor="ctr"/>
          <a:lstStyle/>
          <a:p>
            <a:pPr algn="ctr" defTabSz="1828621">
              <a:defRPr/>
            </a:pPr>
            <a:r>
              <a:rPr lang="en-US" sz="5858" b="1" dirty="0">
                <a:solidFill>
                  <a:srgbClr val="FFFFFF"/>
                </a:solidFill>
              </a:rPr>
              <a:t>Methods</a:t>
            </a:r>
          </a:p>
        </p:txBody>
      </p:sp>
    </p:spTree>
    <p:extLst>
      <p:ext uri="{BB962C8B-B14F-4D97-AF65-F5344CB8AC3E}">
        <p14:creationId xmlns:p14="http://schemas.microsoft.com/office/powerpoint/2010/main" val="428057471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D906AF24-AAB5-FCA4-816E-0FB619572873}"/>
              </a:ext>
            </a:extLst>
          </p:cNvPr>
          <p:cNvSpPr/>
          <p:nvPr/>
        </p:nvSpPr>
        <p:spPr>
          <a:xfrm>
            <a:off x="1142599" y="15106428"/>
            <a:ext cx="34290800" cy="4367691"/>
          </a:xfrm>
          <a:prstGeom prst="rect">
            <a:avLst/>
          </a:prstGeom>
          <a:solidFill>
            <a:schemeClr val="bg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290">
              <a:solidFill>
                <a:schemeClr val="bg2"/>
              </a:solidFill>
            </a:endParaRPr>
          </a:p>
        </p:txBody>
      </p:sp>
      <p:sp>
        <p:nvSpPr>
          <p:cNvPr id="20" name="Rectangle 19">
            <a:extLst>
              <a:ext uri="{FF2B5EF4-FFF2-40B4-BE49-F238E27FC236}">
                <a16:creationId xmlns:a16="http://schemas.microsoft.com/office/drawing/2014/main" id="{FD7A734B-6B8B-0EA5-D4A8-2F4B6DC71908}"/>
              </a:ext>
            </a:extLst>
          </p:cNvPr>
          <p:cNvSpPr/>
          <p:nvPr/>
        </p:nvSpPr>
        <p:spPr>
          <a:xfrm>
            <a:off x="1348385" y="4309887"/>
            <a:ext cx="33879228" cy="9047818"/>
          </a:xfrm>
          <a:prstGeom prst="rect">
            <a:avLst/>
          </a:prstGeom>
          <a:solidFill>
            <a:schemeClr val="bg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290">
              <a:solidFill>
                <a:schemeClr val="bg2"/>
              </a:solidFill>
            </a:endParaRPr>
          </a:p>
        </p:txBody>
      </p:sp>
      <p:sp>
        <p:nvSpPr>
          <p:cNvPr id="3" name="Text Box 1383">
            <a:extLst>
              <a:ext uri="{FF2B5EF4-FFF2-40B4-BE49-F238E27FC236}">
                <a16:creationId xmlns:a16="http://schemas.microsoft.com/office/drawing/2014/main" id="{70BF6CA3-FAE6-0914-B0F2-2D749E738B23}"/>
              </a:ext>
            </a:extLst>
          </p:cNvPr>
          <p:cNvSpPr txBox="1">
            <a:spLocks noChangeArrowheads="1"/>
          </p:cNvSpPr>
          <p:nvPr/>
        </p:nvSpPr>
        <p:spPr bwMode="auto">
          <a:xfrm>
            <a:off x="2254642" y="4571036"/>
            <a:ext cx="31960099" cy="8525519"/>
          </a:xfrm>
          <a:prstGeom prst="rect">
            <a:avLst/>
          </a:prstGeom>
          <a:solidFill>
            <a:schemeClr val="bg2"/>
          </a:solidFill>
          <a:ln>
            <a:noFill/>
          </a:ln>
          <a:effectLst/>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square" lIns="110828" tIns="55413" rIns="110828" bIns="55413">
            <a:spAutoFit/>
          </a:bodyPr>
          <a:lstStyle>
            <a:lvl1pPr defTabSz="815975" eaLnBrk="0" hangingPunct="0">
              <a:defRPr sz="300">
                <a:solidFill>
                  <a:schemeClr val="tx1"/>
                </a:solidFill>
                <a:latin typeface="Arial" charset="0"/>
                <a:ea typeface="ＭＳ Ｐゴシック" charset="0"/>
                <a:cs typeface="ＭＳ Ｐゴシック" charset="0"/>
              </a:defRPr>
            </a:lvl1pPr>
            <a:lvl2pPr marL="742950" indent="-285750" defTabSz="815975" eaLnBrk="0" hangingPunct="0">
              <a:defRPr sz="300">
                <a:solidFill>
                  <a:schemeClr val="tx1"/>
                </a:solidFill>
                <a:latin typeface="Arial" charset="0"/>
                <a:ea typeface="ＭＳ Ｐゴシック" charset="0"/>
              </a:defRPr>
            </a:lvl2pPr>
            <a:lvl3pPr marL="1143000" indent="-228600" defTabSz="815975" eaLnBrk="0" hangingPunct="0">
              <a:defRPr sz="300">
                <a:solidFill>
                  <a:schemeClr val="tx1"/>
                </a:solidFill>
                <a:latin typeface="Arial" charset="0"/>
                <a:ea typeface="ＭＳ Ｐゴシック" charset="0"/>
              </a:defRPr>
            </a:lvl3pPr>
            <a:lvl4pPr marL="1600200" indent="-228600" defTabSz="815975" eaLnBrk="0" hangingPunct="0">
              <a:defRPr sz="300">
                <a:solidFill>
                  <a:schemeClr val="tx1"/>
                </a:solidFill>
                <a:latin typeface="Arial" charset="0"/>
                <a:ea typeface="ＭＳ Ｐゴシック" charset="0"/>
              </a:defRPr>
            </a:lvl4pPr>
            <a:lvl5pPr marL="2057400" indent="-228600" defTabSz="815975" eaLnBrk="0" hangingPunct="0">
              <a:defRPr sz="300">
                <a:solidFill>
                  <a:schemeClr val="tx1"/>
                </a:solidFill>
                <a:latin typeface="Arial" charset="0"/>
                <a:ea typeface="ＭＳ Ｐゴシック" charset="0"/>
              </a:defRPr>
            </a:lvl5pPr>
            <a:lvl6pPr marL="2514600" indent="-228600" defTabSz="815975" eaLnBrk="0" fontAlgn="base" hangingPunct="0">
              <a:spcBef>
                <a:spcPct val="0"/>
              </a:spcBef>
              <a:spcAft>
                <a:spcPct val="0"/>
              </a:spcAft>
              <a:defRPr sz="300">
                <a:solidFill>
                  <a:schemeClr val="tx1"/>
                </a:solidFill>
                <a:latin typeface="Arial" charset="0"/>
                <a:ea typeface="ＭＳ Ｐゴシック" charset="0"/>
              </a:defRPr>
            </a:lvl6pPr>
            <a:lvl7pPr marL="2971800" indent="-228600" defTabSz="815975" eaLnBrk="0" fontAlgn="base" hangingPunct="0">
              <a:spcBef>
                <a:spcPct val="0"/>
              </a:spcBef>
              <a:spcAft>
                <a:spcPct val="0"/>
              </a:spcAft>
              <a:defRPr sz="300">
                <a:solidFill>
                  <a:schemeClr val="tx1"/>
                </a:solidFill>
                <a:latin typeface="Arial" charset="0"/>
                <a:ea typeface="ＭＳ Ｐゴシック" charset="0"/>
              </a:defRPr>
            </a:lvl7pPr>
            <a:lvl8pPr marL="3429000" indent="-228600" defTabSz="815975" eaLnBrk="0" fontAlgn="base" hangingPunct="0">
              <a:spcBef>
                <a:spcPct val="0"/>
              </a:spcBef>
              <a:spcAft>
                <a:spcPct val="0"/>
              </a:spcAft>
              <a:defRPr sz="300">
                <a:solidFill>
                  <a:schemeClr val="tx1"/>
                </a:solidFill>
                <a:latin typeface="Arial" charset="0"/>
                <a:ea typeface="ＭＳ Ｐゴシック" charset="0"/>
              </a:defRPr>
            </a:lvl8pPr>
            <a:lvl9pPr marL="3886200" indent="-228600" defTabSz="815975" eaLnBrk="0" fontAlgn="base" hangingPunct="0">
              <a:spcBef>
                <a:spcPct val="0"/>
              </a:spcBef>
              <a:spcAft>
                <a:spcPct val="0"/>
              </a:spcAft>
              <a:defRPr sz="300">
                <a:solidFill>
                  <a:schemeClr val="tx1"/>
                </a:solidFill>
                <a:latin typeface="Arial" charset="0"/>
                <a:ea typeface="ＭＳ Ｐゴシック" charset="0"/>
              </a:defRPr>
            </a:lvl9pPr>
          </a:lstStyle>
          <a:p>
            <a:pPr algn="just"/>
            <a:r>
              <a:rPr lang="en-US" sz="5467" dirty="0">
                <a:latin typeface="+mn-lt"/>
              </a:rPr>
              <a:t>From the 1,289 divers enrolled in DRACO, 834 divers indicated they returned to diving. 114 (14%) of these divers had issues on return to diving, with 17 divers reporting issues with two or more body systems. 75 divers (66%) reported pulmonary issues, 27 (24%) reported neurological issues, 19 (17%) reported ENT issues, five (4%) reported psychological issues, and five (4%) reported DCI-related issues. 110 (96%) divers reported moderate cases of COVID-19 and four (4%) reported severe cases of COVID-19. </a:t>
            </a:r>
          </a:p>
          <a:p>
            <a:pPr algn="just"/>
            <a:r>
              <a:rPr lang="en-US" sz="5467" dirty="0">
                <a:latin typeface="+mn-lt"/>
              </a:rPr>
              <a:t> </a:t>
            </a:r>
          </a:p>
          <a:p>
            <a:pPr algn="just"/>
            <a:r>
              <a:rPr lang="en-US" sz="5467" dirty="0">
                <a:latin typeface="+mn-lt"/>
              </a:rPr>
              <a:t>Of the 297 divers that completed the 1-year questionnaire, 277 (93%) reported they had received a partial or complete COVID-19 vaccination. 276 divers had no residual effects from the vaccine, 1 reported new onset anxiety. Of the 277 divers who received the vaccine, 25 initially reported an asymptomatic infection, 231 a moderate infection, and 21 a severe infection.</a:t>
            </a:r>
          </a:p>
        </p:txBody>
      </p:sp>
      <p:sp>
        <p:nvSpPr>
          <p:cNvPr id="4" name="Rounded Rectangle 3">
            <a:extLst>
              <a:ext uri="{FF2B5EF4-FFF2-40B4-BE49-F238E27FC236}">
                <a16:creationId xmlns:a16="http://schemas.microsoft.com/office/drawing/2014/main" id="{585B4EEE-6D24-4579-4884-4355D3DA49D1}"/>
              </a:ext>
            </a:extLst>
          </p:cNvPr>
          <p:cNvSpPr/>
          <p:nvPr/>
        </p:nvSpPr>
        <p:spPr>
          <a:xfrm>
            <a:off x="1348386" y="3234290"/>
            <a:ext cx="33879229" cy="1121141"/>
          </a:xfrm>
          <a:prstGeom prst="roundRect">
            <a:avLst/>
          </a:prstGeom>
          <a:solidFill>
            <a:srgbClr val="BB2031"/>
          </a:solidFill>
          <a:ln/>
          <a:effectLst/>
        </p:spPr>
        <p:style>
          <a:lnRef idx="2">
            <a:schemeClr val="accent2">
              <a:shade val="50000"/>
            </a:schemeClr>
          </a:lnRef>
          <a:fillRef idx="1">
            <a:schemeClr val="accent2"/>
          </a:fillRef>
          <a:effectRef idx="0">
            <a:schemeClr val="accent2"/>
          </a:effectRef>
          <a:fontRef idx="minor">
            <a:schemeClr val="lt1"/>
          </a:fontRef>
        </p:style>
        <p:txBody>
          <a:bodyPr lIns="365720" tIns="182860" rIns="365720" bIns="182860" anchor="ctr"/>
          <a:lstStyle/>
          <a:p>
            <a:pPr algn="ctr" defTabSz="1828621">
              <a:defRPr/>
            </a:pPr>
            <a:r>
              <a:rPr lang="en-US" sz="6444" b="1" dirty="0">
                <a:solidFill>
                  <a:srgbClr val="FFFFFF"/>
                </a:solidFill>
              </a:rPr>
              <a:t>Results</a:t>
            </a:r>
          </a:p>
        </p:txBody>
      </p:sp>
      <p:sp>
        <p:nvSpPr>
          <p:cNvPr id="12" name="Text Box 1383">
            <a:extLst>
              <a:ext uri="{FF2B5EF4-FFF2-40B4-BE49-F238E27FC236}">
                <a16:creationId xmlns:a16="http://schemas.microsoft.com/office/drawing/2014/main" id="{0E11FC42-0E3A-4E95-53D5-4CE6D20141A5}"/>
              </a:ext>
            </a:extLst>
          </p:cNvPr>
          <p:cNvSpPr txBox="1">
            <a:spLocks noChangeArrowheads="1"/>
          </p:cNvSpPr>
          <p:nvPr/>
        </p:nvSpPr>
        <p:spPr bwMode="auto">
          <a:xfrm>
            <a:off x="2174251" y="15431403"/>
            <a:ext cx="31960099" cy="3717741"/>
          </a:xfrm>
          <a:prstGeom prst="rect">
            <a:avLst/>
          </a:prstGeom>
          <a:solidFill>
            <a:schemeClr val="bg2"/>
          </a:solidFill>
          <a:ln>
            <a:noFill/>
          </a:ln>
          <a:effectLst/>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square" lIns="110828" tIns="55413" rIns="110828" bIns="55413">
            <a:spAutoFit/>
          </a:bodyPr>
          <a:lstStyle>
            <a:lvl1pPr defTabSz="815975" eaLnBrk="0" hangingPunct="0">
              <a:defRPr sz="300">
                <a:solidFill>
                  <a:schemeClr val="tx1"/>
                </a:solidFill>
                <a:latin typeface="Arial" charset="0"/>
                <a:ea typeface="ＭＳ Ｐゴシック" charset="0"/>
                <a:cs typeface="ＭＳ Ｐゴシック" charset="0"/>
              </a:defRPr>
            </a:lvl1pPr>
            <a:lvl2pPr marL="742950" indent="-285750" defTabSz="815975" eaLnBrk="0" hangingPunct="0">
              <a:defRPr sz="300">
                <a:solidFill>
                  <a:schemeClr val="tx1"/>
                </a:solidFill>
                <a:latin typeface="Arial" charset="0"/>
                <a:ea typeface="ＭＳ Ｐゴシック" charset="0"/>
              </a:defRPr>
            </a:lvl2pPr>
            <a:lvl3pPr marL="1143000" indent="-228600" defTabSz="815975" eaLnBrk="0" hangingPunct="0">
              <a:defRPr sz="300">
                <a:solidFill>
                  <a:schemeClr val="tx1"/>
                </a:solidFill>
                <a:latin typeface="Arial" charset="0"/>
                <a:ea typeface="ＭＳ Ｐゴシック" charset="0"/>
              </a:defRPr>
            </a:lvl3pPr>
            <a:lvl4pPr marL="1600200" indent="-228600" defTabSz="815975" eaLnBrk="0" hangingPunct="0">
              <a:defRPr sz="300">
                <a:solidFill>
                  <a:schemeClr val="tx1"/>
                </a:solidFill>
                <a:latin typeface="Arial" charset="0"/>
                <a:ea typeface="ＭＳ Ｐゴシック" charset="0"/>
              </a:defRPr>
            </a:lvl4pPr>
            <a:lvl5pPr marL="2057400" indent="-228600" defTabSz="815975" eaLnBrk="0" hangingPunct="0">
              <a:defRPr sz="300">
                <a:solidFill>
                  <a:schemeClr val="tx1"/>
                </a:solidFill>
                <a:latin typeface="Arial" charset="0"/>
                <a:ea typeface="ＭＳ Ｐゴシック" charset="0"/>
              </a:defRPr>
            </a:lvl5pPr>
            <a:lvl6pPr marL="2514600" indent="-228600" defTabSz="815975" eaLnBrk="0" fontAlgn="base" hangingPunct="0">
              <a:spcBef>
                <a:spcPct val="0"/>
              </a:spcBef>
              <a:spcAft>
                <a:spcPct val="0"/>
              </a:spcAft>
              <a:defRPr sz="300">
                <a:solidFill>
                  <a:schemeClr val="tx1"/>
                </a:solidFill>
                <a:latin typeface="Arial" charset="0"/>
                <a:ea typeface="ＭＳ Ｐゴシック" charset="0"/>
              </a:defRPr>
            </a:lvl6pPr>
            <a:lvl7pPr marL="2971800" indent="-228600" defTabSz="815975" eaLnBrk="0" fontAlgn="base" hangingPunct="0">
              <a:spcBef>
                <a:spcPct val="0"/>
              </a:spcBef>
              <a:spcAft>
                <a:spcPct val="0"/>
              </a:spcAft>
              <a:defRPr sz="300">
                <a:solidFill>
                  <a:schemeClr val="tx1"/>
                </a:solidFill>
                <a:latin typeface="Arial" charset="0"/>
                <a:ea typeface="ＭＳ Ｐゴシック" charset="0"/>
              </a:defRPr>
            </a:lvl7pPr>
            <a:lvl8pPr marL="3429000" indent="-228600" defTabSz="815975" eaLnBrk="0" fontAlgn="base" hangingPunct="0">
              <a:spcBef>
                <a:spcPct val="0"/>
              </a:spcBef>
              <a:spcAft>
                <a:spcPct val="0"/>
              </a:spcAft>
              <a:defRPr sz="300">
                <a:solidFill>
                  <a:schemeClr val="tx1"/>
                </a:solidFill>
                <a:latin typeface="Arial" charset="0"/>
                <a:ea typeface="ＭＳ Ｐゴシック" charset="0"/>
              </a:defRPr>
            </a:lvl8pPr>
            <a:lvl9pPr marL="3886200" indent="-228600" defTabSz="815975" eaLnBrk="0" fontAlgn="base" hangingPunct="0">
              <a:spcBef>
                <a:spcPct val="0"/>
              </a:spcBef>
              <a:spcAft>
                <a:spcPct val="0"/>
              </a:spcAft>
              <a:defRPr sz="300">
                <a:solidFill>
                  <a:schemeClr val="tx1"/>
                </a:solidFill>
                <a:latin typeface="Arial" charset="0"/>
                <a:ea typeface="ＭＳ Ｐゴシック" charset="0"/>
              </a:defRPr>
            </a:lvl9pPr>
          </a:lstStyle>
          <a:p>
            <a:pPr algn="just"/>
            <a:r>
              <a:rPr lang="en-US" sz="5858" dirty="0">
                <a:latin typeface="+mn-lt"/>
              </a:rPr>
              <a:t>While many divers returned to diving with no issues, there is a population who experienced several symptoms on return to diving. Before return to diving, divers should have a fitness to dive examination to evaluate potential residual symptoms of COVID-19 and on return to diving, divers should dive conservative profiles with a buddy to help mitigate any issues.</a:t>
            </a:r>
          </a:p>
        </p:txBody>
      </p:sp>
      <p:sp>
        <p:nvSpPr>
          <p:cNvPr id="13" name="Rounded Rectangle 12">
            <a:extLst>
              <a:ext uri="{FF2B5EF4-FFF2-40B4-BE49-F238E27FC236}">
                <a16:creationId xmlns:a16="http://schemas.microsoft.com/office/drawing/2014/main" id="{184C7868-896F-7DD3-D45E-C15818D845D1}"/>
              </a:ext>
            </a:extLst>
          </p:cNvPr>
          <p:cNvSpPr/>
          <p:nvPr/>
        </p:nvSpPr>
        <p:spPr>
          <a:xfrm>
            <a:off x="1142600" y="13872731"/>
            <a:ext cx="34290800" cy="1233697"/>
          </a:xfrm>
          <a:prstGeom prst="roundRect">
            <a:avLst/>
          </a:prstGeom>
          <a:solidFill>
            <a:srgbClr val="BB2031"/>
          </a:solidFill>
          <a:ln/>
          <a:effectLst/>
        </p:spPr>
        <p:style>
          <a:lnRef idx="2">
            <a:schemeClr val="accent2">
              <a:shade val="50000"/>
            </a:schemeClr>
          </a:lnRef>
          <a:fillRef idx="1">
            <a:schemeClr val="accent2"/>
          </a:fillRef>
          <a:effectRef idx="0">
            <a:schemeClr val="accent2"/>
          </a:effectRef>
          <a:fontRef idx="minor">
            <a:schemeClr val="lt1"/>
          </a:fontRef>
        </p:style>
        <p:txBody>
          <a:bodyPr lIns="365720" tIns="182860" rIns="365720" bIns="182860" anchor="ctr"/>
          <a:lstStyle/>
          <a:p>
            <a:pPr algn="ctr" defTabSz="1828621">
              <a:defRPr/>
            </a:pPr>
            <a:r>
              <a:rPr lang="en-US" sz="5858" b="1" dirty="0">
                <a:solidFill>
                  <a:srgbClr val="FFFFFF"/>
                </a:solidFill>
              </a:rPr>
              <a:t>Conclusions</a:t>
            </a:r>
          </a:p>
        </p:txBody>
      </p:sp>
      <p:grpSp>
        <p:nvGrpSpPr>
          <p:cNvPr id="2" name="Group 1">
            <a:extLst>
              <a:ext uri="{FF2B5EF4-FFF2-40B4-BE49-F238E27FC236}">
                <a16:creationId xmlns:a16="http://schemas.microsoft.com/office/drawing/2014/main" id="{F66CA1EC-4012-4A78-71EA-072C54AB4B27}"/>
              </a:ext>
            </a:extLst>
          </p:cNvPr>
          <p:cNvGrpSpPr/>
          <p:nvPr/>
        </p:nvGrpSpPr>
        <p:grpSpPr>
          <a:xfrm>
            <a:off x="533410" y="578360"/>
            <a:ext cx="35360631" cy="2289457"/>
            <a:chOff x="533410" y="578360"/>
            <a:chExt cx="35360631" cy="2289457"/>
          </a:xfrm>
        </p:grpSpPr>
        <p:sp>
          <p:nvSpPr>
            <p:cNvPr id="5" name="Line 7">
              <a:extLst>
                <a:ext uri="{FF2B5EF4-FFF2-40B4-BE49-F238E27FC236}">
                  <a16:creationId xmlns:a16="http://schemas.microsoft.com/office/drawing/2014/main" id="{AE863141-0600-16E5-E14C-0E47A66661C1}"/>
                </a:ext>
              </a:extLst>
            </p:cNvPr>
            <p:cNvSpPr>
              <a:spLocks noChangeShapeType="1"/>
            </p:cNvSpPr>
            <p:nvPr/>
          </p:nvSpPr>
          <p:spPr bwMode="auto">
            <a:xfrm>
              <a:off x="575341" y="2867817"/>
              <a:ext cx="35318700" cy="0"/>
            </a:xfrm>
            <a:prstGeom prst="line">
              <a:avLst/>
            </a:prstGeom>
            <a:ln>
              <a:headEnd/>
              <a:tailEnd/>
            </a:ln>
            <a:effectLst/>
            <a:extLst>
              <a:ext uri="{909E8E84-426E-40dd-AFC4-6F175D3DCCD1}">
                <a14:hiddenFill xmlns="" xmlns:a14="http://schemas.microsoft.com/office/drawing/2010/main" xmlns:mv="urn:schemas-microsoft-com:mac:vml" xmlns:mc="http://schemas.openxmlformats.org/markup-compatibility/2006">
                  <a:noFill/>
                </a14:hiddenFill>
              </a:ext>
            </a:extLst>
          </p:spPr>
          <p:style>
            <a:lnRef idx="1">
              <a:schemeClr val="dk1"/>
            </a:lnRef>
            <a:fillRef idx="0">
              <a:schemeClr val="dk1"/>
            </a:fillRef>
            <a:effectRef idx="0">
              <a:schemeClr val="dk1"/>
            </a:effectRef>
            <a:fontRef idx="minor">
              <a:schemeClr val="tx1"/>
            </a:fontRef>
          </p:style>
          <p:txBody>
            <a:bodyPr lIns="110828" tIns="55413" rIns="110828" bIns="55413"/>
            <a:lstStyle/>
            <a:p>
              <a:endParaRPr lang="en-US" sz="7029" dirty="0">
                <a:latin typeface="Arial"/>
                <a:cs typeface="Arial"/>
              </a:endParaRPr>
            </a:p>
          </p:txBody>
        </p:sp>
        <p:sp>
          <p:nvSpPr>
            <p:cNvPr id="6" name="Text Placeholder 1">
              <a:extLst>
                <a:ext uri="{FF2B5EF4-FFF2-40B4-BE49-F238E27FC236}">
                  <a16:creationId xmlns:a16="http://schemas.microsoft.com/office/drawing/2014/main" id="{F1B100BC-25A4-19F0-CD8A-FF5004619DDC}"/>
                </a:ext>
              </a:extLst>
            </p:cNvPr>
            <p:cNvSpPr txBox="1">
              <a:spLocks/>
            </p:cNvSpPr>
            <p:nvPr/>
          </p:nvSpPr>
          <p:spPr>
            <a:xfrm>
              <a:off x="575341" y="578360"/>
              <a:ext cx="34783546" cy="1353242"/>
            </a:xfrm>
            <a:prstGeom prst="rect">
              <a:avLst/>
            </a:prstGeom>
          </p:spPr>
          <p:txBody>
            <a:bodyPr vert="horz" lIns="326423" tIns="163212" rIns="326423" bIns="163212" rtlCol="0" anchor="ctr"/>
            <a:lstStyle>
              <a:defPPr>
                <a:defRPr lang="en-US"/>
              </a:defPPr>
              <a:lvl1pPr marL="0" algn="l" defTabSz="1671715" rtl="0" eaLnBrk="1" latinLnBrk="0" hangingPunct="1">
                <a:defRPr sz="4400" kern="1200">
                  <a:solidFill>
                    <a:schemeClr val="tx1">
                      <a:tint val="75000"/>
                    </a:schemeClr>
                  </a:solidFill>
                  <a:latin typeface="+mn-lt"/>
                  <a:ea typeface="+mn-ea"/>
                  <a:cs typeface="+mn-cs"/>
                </a:defRPr>
              </a:lvl1pPr>
              <a:lvl2pPr marL="1671715" algn="l" defTabSz="1671715" rtl="0" eaLnBrk="1" latinLnBrk="0" hangingPunct="1">
                <a:defRPr sz="6600" kern="1200">
                  <a:solidFill>
                    <a:schemeClr val="tx1"/>
                  </a:solidFill>
                  <a:latin typeface="+mn-lt"/>
                  <a:ea typeface="+mn-ea"/>
                  <a:cs typeface="+mn-cs"/>
                </a:defRPr>
              </a:lvl2pPr>
              <a:lvl3pPr marL="3343427" algn="l" defTabSz="1671715" rtl="0" eaLnBrk="1" latinLnBrk="0" hangingPunct="1">
                <a:defRPr sz="6600" kern="1200">
                  <a:solidFill>
                    <a:schemeClr val="tx1"/>
                  </a:solidFill>
                  <a:latin typeface="+mn-lt"/>
                  <a:ea typeface="+mn-ea"/>
                  <a:cs typeface="+mn-cs"/>
                </a:defRPr>
              </a:lvl3pPr>
              <a:lvl4pPr marL="5015142" algn="l" defTabSz="1671715" rtl="0" eaLnBrk="1" latinLnBrk="0" hangingPunct="1">
                <a:defRPr sz="6600" kern="1200">
                  <a:solidFill>
                    <a:schemeClr val="tx1"/>
                  </a:solidFill>
                  <a:latin typeface="+mn-lt"/>
                  <a:ea typeface="+mn-ea"/>
                  <a:cs typeface="+mn-cs"/>
                </a:defRPr>
              </a:lvl4pPr>
              <a:lvl5pPr marL="6686857" algn="l" defTabSz="1671715" rtl="0" eaLnBrk="1" latinLnBrk="0" hangingPunct="1">
                <a:defRPr sz="6600" kern="1200">
                  <a:solidFill>
                    <a:schemeClr val="tx1"/>
                  </a:solidFill>
                  <a:latin typeface="+mn-lt"/>
                  <a:ea typeface="+mn-ea"/>
                  <a:cs typeface="+mn-cs"/>
                </a:defRPr>
              </a:lvl5pPr>
              <a:lvl6pPr marL="8358569" algn="l" defTabSz="1671715" rtl="0" eaLnBrk="1" latinLnBrk="0" hangingPunct="1">
                <a:defRPr sz="6600" kern="1200">
                  <a:solidFill>
                    <a:schemeClr val="tx1"/>
                  </a:solidFill>
                  <a:latin typeface="+mn-lt"/>
                  <a:ea typeface="+mn-ea"/>
                  <a:cs typeface="+mn-cs"/>
                </a:defRPr>
              </a:lvl6pPr>
              <a:lvl7pPr marL="10030284" algn="l" defTabSz="1671715" rtl="0" eaLnBrk="1" latinLnBrk="0" hangingPunct="1">
                <a:defRPr sz="6600" kern="1200">
                  <a:solidFill>
                    <a:schemeClr val="tx1"/>
                  </a:solidFill>
                  <a:latin typeface="+mn-lt"/>
                  <a:ea typeface="+mn-ea"/>
                  <a:cs typeface="+mn-cs"/>
                </a:defRPr>
              </a:lvl7pPr>
              <a:lvl8pPr marL="11701999" algn="l" defTabSz="1671715" rtl="0" eaLnBrk="1" latinLnBrk="0" hangingPunct="1">
                <a:defRPr sz="6600" kern="1200">
                  <a:solidFill>
                    <a:schemeClr val="tx1"/>
                  </a:solidFill>
                  <a:latin typeface="+mn-lt"/>
                  <a:ea typeface="+mn-ea"/>
                  <a:cs typeface="+mn-cs"/>
                </a:defRPr>
              </a:lvl8pPr>
              <a:lvl9pPr marL="13373714" algn="l" defTabSz="1671715" rtl="0" eaLnBrk="1" latinLnBrk="0" hangingPunct="1">
                <a:defRPr sz="6600" kern="1200">
                  <a:solidFill>
                    <a:schemeClr val="tx1"/>
                  </a:solidFill>
                  <a:latin typeface="+mn-lt"/>
                  <a:ea typeface="+mn-ea"/>
                  <a:cs typeface="+mn-cs"/>
                </a:defRPr>
              </a:lvl9pPr>
            </a:lstStyle>
            <a:p>
              <a:pPr algn="ctr"/>
              <a:r>
                <a:rPr lang="en-US" sz="5858" b="1" dirty="0">
                  <a:solidFill>
                    <a:srgbClr val="003F6D"/>
                  </a:solidFill>
                </a:rPr>
                <a:t>DAN looks at longitudinal return to diving and vaccination results from divers with COVID-19 infection</a:t>
              </a:r>
              <a:endParaRPr lang="en-US" sz="5858" dirty="0">
                <a:solidFill>
                  <a:srgbClr val="003F6D"/>
                </a:solidFill>
              </a:endParaRPr>
            </a:p>
          </p:txBody>
        </p:sp>
        <p:sp>
          <p:nvSpPr>
            <p:cNvPr id="7" name="Rectangle 6">
              <a:extLst>
                <a:ext uri="{FF2B5EF4-FFF2-40B4-BE49-F238E27FC236}">
                  <a16:creationId xmlns:a16="http://schemas.microsoft.com/office/drawing/2014/main" id="{120230BA-7FED-97E1-62A4-08F745CD3F16}"/>
                </a:ext>
              </a:extLst>
            </p:cNvPr>
            <p:cNvSpPr/>
            <p:nvPr/>
          </p:nvSpPr>
          <p:spPr>
            <a:xfrm>
              <a:off x="533410" y="1615863"/>
              <a:ext cx="35360631" cy="1062214"/>
            </a:xfrm>
            <a:prstGeom prst="rect">
              <a:avLst/>
            </a:prstGeom>
          </p:spPr>
          <p:txBody>
            <a:bodyPr wrap="square">
              <a:spAutoFit/>
            </a:bodyPr>
            <a:lstStyle/>
            <a:p>
              <a:pPr algn="ctr">
                <a:lnSpc>
                  <a:spcPct val="150000"/>
                </a:lnSpc>
                <a:spcAft>
                  <a:spcPts val="781"/>
                </a:spcAft>
              </a:pPr>
              <a:r>
                <a:rPr lang="en-US" sz="4686" dirty="0">
                  <a:solidFill>
                    <a:srgbClr val="003F6D"/>
                  </a:solidFill>
                </a:rPr>
                <a:t>F Tillmans</a:t>
              </a:r>
              <a:r>
                <a:rPr lang="en-US" sz="4686" baseline="30000" dirty="0">
                  <a:solidFill>
                    <a:srgbClr val="003F6D"/>
                  </a:solidFill>
                </a:rPr>
                <a:t>1</a:t>
              </a:r>
              <a:r>
                <a:rPr lang="en-US" sz="4686" dirty="0">
                  <a:solidFill>
                    <a:srgbClr val="003F6D"/>
                  </a:solidFill>
                </a:rPr>
                <a:t>, E Helfrich</a:t>
              </a:r>
              <a:r>
                <a:rPr lang="en-US" sz="4686" baseline="30000" dirty="0">
                  <a:solidFill>
                    <a:srgbClr val="003F6D"/>
                  </a:solidFill>
                </a:rPr>
                <a:t>1</a:t>
              </a:r>
              <a:r>
                <a:rPr lang="en-US" sz="4686" dirty="0">
                  <a:solidFill>
                    <a:srgbClr val="003F6D"/>
                  </a:solidFill>
                </a:rPr>
                <a:t>, M Nochetto</a:t>
              </a:r>
              <a:r>
                <a:rPr lang="en-US" sz="4686" baseline="30000" dirty="0">
                  <a:solidFill>
                    <a:srgbClr val="003F6D"/>
                  </a:solidFill>
                </a:rPr>
                <a:t>1</a:t>
              </a:r>
              <a:r>
                <a:rPr lang="en-US" sz="4686" dirty="0">
                  <a:solidFill>
                    <a:srgbClr val="003F6D"/>
                  </a:solidFill>
                </a:rPr>
                <a:t>, C Saraiva</a:t>
              </a:r>
              <a:r>
                <a:rPr lang="en-US" sz="4686" baseline="30000" dirty="0">
                  <a:solidFill>
                    <a:srgbClr val="003F6D"/>
                  </a:solidFill>
                </a:rPr>
                <a:t>1</a:t>
              </a:r>
              <a:r>
                <a:rPr lang="en-US" sz="4686" dirty="0">
                  <a:solidFill>
                    <a:srgbClr val="003F6D"/>
                  </a:solidFill>
                </a:rPr>
                <a:t>, P Lindholm</a:t>
              </a:r>
              <a:r>
                <a:rPr lang="en-US" sz="4686" baseline="30000" dirty="0">
                  <a:solidFill>
                    <a:srgbClr val="003F6D"/>
                  </a:solidFill>
                </a:rPr>
                <a:t>2</a:t>
              </a:r>
              <a:r>
                <a:rPr lang="en-US" sz="4686" dirty="0">
                  <a:solidFill>
                    <a:srgbClr val="003F6D"/>
                  </a:solidFill>
                </a:rPr>
                <a:t>, J Chimiak</a:t>
              </a:r>
              <a:r>
                <a:rPr lang="en-US" sz="4686" baseline="30000" dirty="0">
                  <a:solidFill>
                    <a:srgbClr val="003F6D"/>
                  </a:solidFill>
                </a:rPr>
                <a:t>1</a:t>
              </a:r>
            </a:p>
          </p:txBody>
        </p:sp>
        <p:pic>
          <p:nvPicPr>
            <p:cNvPr id="8" name="Picture 7" descr="A picture containing text, clipart&#10;&#10;Description automatically generated">
              <a:extLst>
                <a:ext uri="{FF2B5EF4-FFF2-40B4-BE49-F238E27FC236}">
                  <a16:creationId xmlns:a16="http://schemas.microsoft.com/office/drawing/2014/main" id="{51CD8CA4-01F4-915A-DD50-B7B304C5177A}"/>
                </a:ext>
              </a:extLst>
            </p:cNvPr>
            <p:cNvPicPr>
              <a:picLocks noChangeAspect="1"/>
            </p:cNvPicPr>
            <p:nvPr/>
          </p:nvPicPr>
          <p:blipFill>
            <a:blip r:embed="rId3"/>
            <a:stretch>
              <a:fillRect/>
            </a:stretch>
          </p:blipFill>
          <p:spPr>
            <a:xfrm>
              <a:off x="681959" y="1902973"/>
              <a:ext cx="4126424" cy="962834"/>
            </a:xfrm>
            <a:prstGeom prst="rect">
              <a:avLst/>
            </a:prstGeom>
          </p:spPr>
        </p:pic>
      </p:grpSp>
    </p:spTree>
    <p:extLst>
      <p:ext uri="{BB962C8B-B14F-4D97-AF65-F5344CB8AC3E}">
        <p14:creationId xmlns:p14="http://schemas.microsoft.com/office/powerpoint/2010/main" val="252163932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33D2772A-CCF5-4446-8320-56BC442F4C80}"/>
              </a:ext>
            </a:extLst>
          </p:cNvPr>
          <p:cNvSpPr/>
          <p:nvPr/>
        </p:nvSpPr>
        <p:spPr>
          <a:xfrm>
            <a:off x="1473022" y="3142098"/>
            <a:ext cx="33797661" cy="15956544"/>
          </a:xfrm>
          <a:prstGeom prst="rect">
            <a:avLst/>
          </a:prstGeom>
          <a:solidFill>
            <a:srgbClr val="003F6D"/>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7029"/>
          </a:p>
        </p:txBody>
      </p:sp>
      <p:sp>
        <p:nvSpPr>
          <p:cNvPr id="2" name="TextBox 1"/>
          <p:cNvSpPr txBox="1"/>
          <p:nvPr/>
        </p:nvSpPr>
        <p:spPr>
          <a:xfrm>
            <a:off x="3375068" y="3925718"/>
            <a:ext cx="29917021" cy="1414362"/>
          </a:xfrm>
          <a:prstGeom prst="rect">
            <a:avLst/>
          </a:prstGeom>
          <a:noFill/>
        </p:spPr>
        <p:txBody>
          <a:bodyPr wrap="square" rtlCol="0">
            <a:spAutoFit/>
          </a:bodyPr>
          <a:lstStyle/>
          <a:p>
            <a:pPr algn="ctr"/>
            <a:r>
              <a:rPr lang="en-US" sz="8591" dirty="0">
                <a:latin typeface="Arial"/>
                <a:cs typeface="Arial"/>
              </a:rPr>
              <a:t>Table 2: </a:t>
            </a:r>
            <a:r>
              <a:rPr lang="en-AU" sz="8591" dirty="0">
                <a:latin typeface="Arial"/>
                <a:cs typeface="Arial"/>
              </a:rPr>
              <a:t>Issues While Diving</a:t>
            </a:r>
          </a:p>
        </p:txBody>
      </p:sp>
      <p:graphicFrame>
        <p:nvGraphicFramePr>
          <p:cNvPr id="3" name="Table 2"/>
          <p:cNvGraphicFramePr>
            <a:graphicFrameLocks noGrp="1"/>
          </p:cNvGraphicFramePr>
          <p:nvPr>
            <p:extLst>
              <p:ext uri="{D42A27DB-BD31-4B8C-83A1-F6EECF244321}">
                <p14:modId xmlns:p14="http://schemas.microsoft.com/office/powerpoint/2010/main" val="1721354091"/>
              </p:ext>
            </p:extLst>
          </p:nvPr>
        </p:nvGraphicFramePr>
        <p:xfrm>
          <a:off x="3426826" y="6042142"/>
          <a:ext cx="29917020" cy="9961046"/>
        </p:xfrm>
        <a:graphic>
          <a:graphicData uri="http://schemas.openxmlformats.org/drawingml/2006/table">
            <a:tbl>
              <a:tblPr firstRow="1" firstCol="1" bandRow="1">
                <a:tableStyleId>{5C22544A-7EE6-4342-B048-85BDC9FD1C3A}</a:tableStyleId>
              </a:tblPr>
              <a:tblGrid>
                <a:gridCol w="13421636">
                  <a:extLst>
                    <a:ext uri="{9D8B030D-6E8A-4147-A177-3AD203B41FA5}">
                      <a16:colId xmlns:a16="http://schemas.microsoft.com/office/drawing/2014/main" val="1224416491"/>
                    </a:ext>
                  </a:extLst>
                </a:gridCol>
                <a:gridCol w="7702390">
                  <a:extLst>
                    <a:ext uri="{9D8B030D-6E8A-4147-A177-3AD203B41FA5}">
                      <a16:colId xmlns:a16="http://schemas.microsoft.com/office/drawing/2014/main" val="2303474906"/>
                    </a:ext>
                  </a:extLst>
                </a:gridCol>
                <a:gridCol w="8634925">
                  <a:extLst>
                    <a:ext uri="{9D8B030D-6E8A-4147-A177-3AD203B41FA5}">
                      <a16:colId xmlns:a16="http://schemas.microsoft.com/office/drawing/2014/main" val="3614916832"/>
                    </a:ext>
                  </a:extLst>
                </a:gridCol>
                <a:gridCol w="158069">
                  <a:extLst>
                    <a:ext uri="{9D8B030D-6E8A-4147-A177-3AD203B41FA5}">
                      <a16:colId xmlns:a16="http://schemas.microsoft.com/office/drawing/2014/main" val="513716891"/>
                    </a:ext>
                  </a:extLst>
                </a:gridCol>
              </a:tblGrid>
              <a:tr h="1891493">
                <a:tc>
                  <a:txBody>
                    <a:bodyPr/>
                    <a:lstStyle/>
                    <a:p>
                      <a:pPr>
                        <a:lnSpc>
                          <a:spcPct val="107000"/>
                        </a:lnSpc>
                        <a:spcAft>
                          <a:spcPts val="0"/>
                        </a:spcAft>
                      </a:pPr>
                      <a:r>
                        <a:rPr lang="en-US" sz="4300" dirty="0">
                          <a:effectLst/>
                        </a:rPr>
                        <a:t> Issues while Diving</a:t>
                      </a:r>
                      <a:endParaRPr lang="en-AU" sz="4300" dirty="0">
                        <a:effectLst/>
                        <a:latin typeface="Calibri" panose="020F0502020204030204" pitchFamily="34" charset="0"/>
                        <a:ea typeface="Calibri" panose="020F0502020204030204" pitchFamily="34" charset="0"/>
                        <a:cs typeface="Times New Roman" panose="02020603050405020304" pitchFamily="18" charset="0"/>
                      </a:endParaRPr>
                    </a:p>
                  </a:txBody>
                  <a:tcPr marL="66956" marR="66956" marT="9299" marB="0">
                    <a:solidFill>
                      <a:srgbClr val="BB2030"/>
                    </a:solidFill>
                  </a:tcPr>
                </a:tc>
                <a:tc>
                  <a:txBody>
                    <a:bodyPr/>
                    <a:lstStyle/>
                    <a:p>
                      <a:pPr algn="ctr">
                        <a:lnSpc>
                          <a:spcPct val="107000"/>
                        </a:lnSpc>
                        <a:spcAft>
                          <a:spcPts val="0"/>
                        </a:spcAft>
                      </a:pPr>
                      <a:r>
                        <a:rPr lang="en-US" sz="4300">
                          <a:effectLst/>
                          <a:latin typeface="Calibri" panose="020F0502020204030204" pitchFamily="34" charset="0"/>
                          <a:ea typeface="Calibri" panose="020F0502020204030204" pitchFamily="34" charset="0"/>
                          <a:cs typeface="Times New Roman" panose="02020603050405020304" pitchFamily="18" charset="0"/>
                        </a:rPr>
                        <a:t>Number of divers</a:t>
                      </a:r>
                      <a:endParaRPr lang="en-AU" sz="4300">
                        <a:effectLst/>
                        <a:latin typeface="Calibri" panose="020F0502020204030204" pitchFamily="34" charset="0"/>
                        <a:ea typeface="Calibri" panose="020F0502020204030204" pitchFamily="34" charset="0"/>
                        <a:cs typeface="Times New Roman" panose="02020603050405020304" pitchFamily="18" charset="0"/>
                      </a:endParaRPr>
                    </a:p>
                  </a:txBody>
                  <a:tcPr marL="66956" marR="66956" marT="9299" marB="0">
                    <a:solidFill>
                      <a:srgbClr val="BB2030"/>
                    </a:solidFill>
                  </a:tcPr>
                </a:tc>
                <a:tc>
                  <a:txBody>
                    <a:bodyPr/>
                    <a:lstStyle/>
                    <a:p>
                      <a:pPr algn="ctr">
                        <a:lnSpc>
                          <a:spcPct val="107000"/>
                        </a:lnSpc>
                        <a:spcAft>
                          <a:spcPts val="0"/>
                        </a:spcAft>
                      </a:pPr>
                      <a:r>
                        <a:rPr lang="en-US" sz="4300" dirty="0">
                          <a:effectLst/>
                          <a:latin typeface="Calibri" panose="020F0502020204030204" pitchFamily="34" charset="0"/>
                          <a:ea typeface="Calibri" panose="020F0502020204030204" pitchFamily="34" charset="0"/>
                          <a:cs typeface="Times New Roman" panose="02020603050405020304" pitchFamily="18" charset="0"/>
                        </a:rPr>
                        <a:t>Percent of participants who have returned to diving (n=834)</a:t>
                      </a:r>
                      <a:endParaRPr lang="en-AU" sz="4300" dirty="0">
                        <a:effectLst/>
                        <a:latin typeface="Calibri" panose="020F0502020204030204" pitchFamily="34" charset="0"/>
                        <a:ea typeface="Calibri" panose="020F0502020204030204" pitchFamily="34" charset="0"/>
                        <a:cs typeface="Times New Roman" panose="02020603050405020304" pitchFamily="18" charset="0"/>
                      </a:endParaRPr>
                    </a:p>
                  </a:txBody>
                  <a:tcPr marL="66956" marR="66956" marT="9299" marB="0">
                    <a:solidFill>
                      <a:srgbClr val="BB2030"/>
                    </a:solidFill>
                  </a:tcPr>
                </a:tc>
                <a:tc>
                  <a:txBody>
                    <a:bodyPr/>
                    <a:lstStyle/>
                    <a:p>
                      <a:pPr algn="ctr">
                        <a:lnSpc>
                          <a:spcPct val="107000"/>
                        </a:lnSpc>
                        <a:spcAft>
                          <a:spcPts val="0"/>
                        </a:spcAft>
                      </a:pPr>
                      <a:r>
                        <a:rPr lang="en-US" sz="3500">
                          <a:effectLst/>
                        </a:rPr>
                        <a:t> </a:t>
                      </a:r>
                      <a:endParaRPr lang="en-AU" sz="35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BB2030"/>
                    </a:solidFill>
                  </a:tcPr>
                </a:tc>
                <a:extLst>
                  <a:ext uri="{0D108BD9-81ED-4DB2-BD59-A6C34878D82A}">
                    <a16:rowId xmlns:a16="http://schemas.microsoft.com/office/drawing/2014/main" val="2917566162"/>
                  </a:ext>
                </a:extLst>
              </a:tr>
              <a:tr h="896617">
                <a:tc>
                  <a:txBody>
                    <a:bodyPr/>
                    <a:lstStyle/>
                    <a:p>
                      <a:pPr>
                        <a:lnSpc>
                          <a:spcPct val="107000"/>
                        </a:lnSpc>
                        <a:spcAft>
                          <a:spcPts val="0"/>
                        </a:spcAft>
                      </a:pPr>
                      <a:r>
                        <a:rPr lang="en-AU" sz="4300" dirty="0">
                          <a:effectLst/>
                          <a:latin typeface="Calibri" panose="020F0502020204030204" pitchFamily="34" charset="0"/>
                          <a:ea typeface="Calibri" panose="020F0502020204030204" pitchFamily="34" charset="0"/>
                          <a:cs typeface="Times New Roman" panose="02020603050405020304" pitchFamily="18" charset="0"/>
                        </a:rPr>
                        <a:t>Individual divers reporting pulmonary issues</a:t>
                      </a:r>
                    </a:p>
                  </a:txBody>
                  <a:tcPr marL="66956" marR="66956" marT="9299" marB="0">
                    <a:solidFill>
                      <a:srgbClr val="BB2030"/>
                    </a:solidFill>
                  </a:tcPr>
                </a:tc>
                <a:tc>
                  <a:txBody>
                    <a:bodyPr/>
                    <a:lstStyle/>
                    <a:p>
                      <a:pPr algn="ctr">
                        <a:lnSpc>
                          <a:spcPct val="107000"/>
                        </a:lnSpc>
                        <a:spcAft>
                          <a:spcPts val="0"/>
                        </a:spcAft>
                      </a:pPr>
                      <a:r>
                        <a:rPr lang="en-AU" sz="4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75</a:t>
                      </a:r>
                    </a:p>
                  </a:txBody>
                  <a:tcPr marL="66956" marR="66956" marT="9299" marB="0">
                    <a:solidFill>
                      <a:srgbClr val="D88B8A"/>
                    </a:solidFill>
                  </a:tcPr>
                </a:tc>
                <a:tc>
                  <a:txBody>
                    <a:bodyPr/>
                    <a:lstStyle/>
                    <a:p>
                      <a:pPr algn="ctr">
                        <a:lnSpc>
                          <a:spcPct val="107000"/>
                        </a:lnSpc>
                        <a:spcAft>
                          <a:spcPts val="0"/>
                        </a:spcAft>
                      </a:pPr>
                      <a:r>
                        <a:rPr lang="en-AU" sz="4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9%</a:t>
                      </a:r>
                    </a:p>
                  </a:txBody>
                  <a:tcPr marL="66956" marR="66956" marT="9299" marB="0">
                    <a:solidFill>
                      <a:srgbClr val="D88B8A"/>
                    </a:solidFill>
                  </a:tcPr>
                </a:tc>
                <a:tc>
                  <a:txBody>
                    <a:bodyPr/>
                    <a:lstStyle/>
                    <a:p>
                      <a:pPr>
                        <a:lnSpc>
                          <a:spcPct val="107000"/>
                        </a:lnSpc>
                        <a:spcAft>
                          <a:spcPts val="0"/>
                        </a:spcAft>
                      </a:pPr>
                      <a:endParaRPr lang="en-AU" sz="35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BB2030"/>
                    </a:solidFill>
                  </a:tcPr>
                </a:tc>
                <a:extLst>
                  <a:ext uri="{0D108BD9-81ED-4DB2-BD59-A6C34878D82A}">
                    <a16:rowId xmlns:a16="http://schemas.microsoft.com/office/drawing/2014/main" val="3072254022"/>
                  </a:ext>
                </a:extLst>
              </a:tr>
              <a:tr h="896617">
                <a:tc>
                  <a:txBody>
                    <a:bodyPr/>
                    <a:lstStyle/>
                    <a:p>
                      <a:pPr algn="r">
                        <a:lnSpc>
                          <a:spcPct val="107000"/>
                        </a:lnSpc>
                        <a:spcAft>
                          <a:spcPts val="0"/>
                        </a:spcAft>
                      </a:pPr>
                      <a:r>
                        <a:rPr lang="en-US" sz="4300" i="1" dirty="0">
                          <a:effectLst/>
                        </a:rPr>
                        <a:t>Shortness of breath</a:t>
                      </a:r>
                      <a:endParaRPr lang="en-AU" sz="4300" i="1" dirty="0">
                        <a:effectLst/>
                        <a:latin typeface="Calibri" panose="020F0502020204030204" pitchFamily="34" charset="0"/>
                        <a:ea typeface="Calibri" panose="020F0502020204030204" pitchFamily="34" charset="0"/>
                        <a:cs typeface="Times New Roman" panose="02020603050405020304" pitchFamily="18" charset="0"/>
                      </a:endParaRPr>
                    </a:p>
                  </a:txBody>
                  <a:tcPr marL="66956" marR="66956" marT="9299" marB="0">
                    <a:solidFill>
                      <a:srgbClr val="BB2030"/>
                    </a:solidFill>
                  </a:tcPr>
                </a:tc>
                <a:tc>
                  <a:txBody>
                    <a:bodyPr/>
                    <a:lstStyle/>
                    <a:p>
                      <a:pPr algn="ctr">
                        <a:lnSpc>
                          <a:spcPct val="107000"/>
                        </a:lnSpc>
                        <a:spcAft>
                          <a:spcPts val="0"/>
                        </a:spcAft>
                      </a:pPr>
                      <a:r>
                        <a:rPr lang="en-AU" sz="4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49</a:t>
                      </a:r>
                    </a:p>
                  </a:txBody>
                  <a:tcPr marL="66956" marR="66956" marT="9299" marB="0">
                    <a:solidFill>
                      <a:srgbClr val="D88B8A"/>
                    </a:solidFill>
                  </a:tcPr>
                </a:tc>
                <a:tc>
                  <a:txBody>
                    <a:bodyPr/>
                    <a:lstStyle/>
                    <a:p>
                      <a:pPr algn="ctr">
                        <a:lnSpc>
                          <a:spcPct val="107000"/>
                        </a:lnSpc>
                        <a:spcAft>
                          <a:spcPts val="0"/>
                        </a:spcAft>
                      </a:pPr>
                      <a:r>
                        <a:rPr lang="en-AU" sz="4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6%</a:t>
                      </a:r>
                    </a:p>
                  </a:txBody>
                  <a:tcPr marL="66956" marR="66956" marT="9299" marB="0">
                    <a:solidFill>
                      <a:srgbClr val="D88B8A"/>
                    </a:solidFill>
                  </a:tcPr>
                </a:tc>
                <a:tc>
                  <a:txBody>
                    <a:bodyPr/>
                    <a:lstStyle/>
                    <a:p>
                      <a:pPr>
                        <a:lnSpc>
                          <a:spcPct val="107000"/>
                        </a:lnSpc>
                        <a:spcAft>
                          <a:spcPts val="0"/>
                        </a:spcAft>
                      </a:pPr>
                      <a:endParaRPr lang="en-AU" sz="35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BB2030"/>
                    </a:solidFill>
                  </a:tcPr>
                </a:tc>
                <a:extLst>
                  <a:ext uri="{0D108BD9-81ED-4DB2-BD59-A6C34878D82A}">
                    <a16:rowId xmlns:a16="http://schemas.microsoft.com/office/drawing/2014/main" val="3215730661"/>
                  </a:ext>
                </a:extLst>
              </a:tr>
              <a:tr h="896617">
                <a:tc>
                  <a:txBody>
                    <a:bodyPr/>
                    <a:lstStyle/>
                    <a:p>
                      <a:pPr algn="r">
                        <a:lnSpc>
                          <a:spcPct val="107000"/>
                        </a:lnSpc>
                        <a:spcAft>
                          <a:spcPts val="0"/>
                        </a:spcAft>
                      </a:pPr>
                      <a:r>
                        <a:rPr lang="en-US" sz="4300" i="1">
                          <a:effectLst/>
                        </a:rPr>
                        <a:t>Coughing or wheezing</a:t>
                      </a:r>
                      <a:endParaRPr lang="en-AU" sz="4300" i="1">
                        <a:effectLst/>
                        <a:latin typeface="Calibri" panose="020F0502020204030204" pitchFamily="34" charset="0"/>
                        <a:ea typeface="Calibri" panose="020F0502020204030204" pitchFamily="34" charset="0"/>
                        <a:cs typeface="Times New Roman" panose="02020603050405020304" pitchFamily="18" charset="0"/>
                      </a:endParaRPr>
                    </a:p>
                  </a:txBody>
                  <a:tcPr marL="66956" marR="66956" marT="9299" marB="0">
                    <a:solidFill>
                      <a:srgbClr val="BB2030"/>
                    </a:solidFill>
                  </a:tcPr>
                </a:tc>
                <a:tc>
                  <a:txBody>
                    <a:bodyPr/>
                    <a:lstStyle/>
                    <a:p>
                      <a:pPr algn="ctr">
                        <a:lnSpc>
                          <a:spcPct val="107000"/>
                        </a:lnSpc>
                        <a:spcAft>
                          <a:spcPts val="0"/>
                        </a:spcAft>
                      </a:pPr>
                      <a:r>
                        <a:rPr lang="en-AU" sz="4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14</a:t>
                      </a:r>
                    </a:p>
                  </a:txBody>
                  <a:tcPr marL="66956" marR="66956" marT="9299" marB="0">
                    <a:solidFill>
                      <a:srgbClr val="D88B8A"/>
                    </a:solidFill>
                  </a:tcPr>
                </a:tc>
                <a:tc>
                  <a:txBody>
                    <a:bodyPr/>
                    <a:lstStyle/>
                    <a:p>
                      <a:pPr algn="ctr">
                        <a:lnSpc>
                          <a:spcPct val="107000"/>
                        </a:lnSpc>
                        <a:spcAft>
                          <a:spcPts val="0"/>
                        </a:spcAft>
                      </a:pPr>
                      <a:r>
                        <a:rPr lang="en-AU" sz="4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p>
                  </a:txBody>
                  <a:tcPr marL="66956" marR="66956" marT="9299" marB="0">
                    <a:solidFill>
                      <a:srgbClr val="D88B8A"/>
                    </a:solidFill>
                  </a:tcPr>
                </a:tc>
                <a:tc>
                  <a:txBody>
                    <a:bodyPr/>
                    <a:lstStyle/>
                    <a:p>
                      <a:pPr>
                        <a:lnSpc>
                          <a:spcPct val="107000"/>
                        </a:lnSpc>
                        <a:spcAft>
                          <a:spcPts val="0"/>
                        </a:spcAft>
                      </a:pPr>
                      <a:endParaRPr lang="en-AU" sz="35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BB2030"/>
                    </a:solidFill>
                  </a:tcPr>
                </a:tc>
                <a:extLst>
                  <a:ext uri="{0D108BD9-81ED-4DB2-BD59-A6C34878D82A}">
                    <a16:rowId xmlns:a16="http://schemas.microsoft.com/office/drawing/2014/main" val="3315529018"/>
                  </a:ext>
                </a:extLst>
              </a:tr>
              <a:tr h="896617">
                <a:tc>
                  <a:txBody>
                    <a:bodyPr/>
                    <a:lstStyle/>
                    <a:p>
                      <a:pPr algn="r">
                        <a:lnSpc>
                          <a:spcPct val="107000"/>
                        </a:lnSpc>
                        <a:spcAft>
                          <a:spcPts val="0"/>
                        </a:spcAft>
                      </a:pPr>
                      <a:r>
                        <a:rPr lang="en-US" sz="4300" i="1">
                          <a:effectLst/>
                        </a:rPr>
                        <a:t>Increased air consumption</a:t>
                      </a:r>
                      <a:endParaRPr lang="en-AU" sz="4300" i="1">
                        <a:effectLst/>
                        <a:latin typeface="Calibri" panose="020F0502020204030204" pitchFamily="34" charset="0"/>
                        <a:ea typeface="Calibri" panose="020F0502020204030204" pitchFamily="34" charset="0"/>
                        <a:cs typeface="Times New Roman" panose="02020603050405020304" pitchFamily="18" charset="0"/>
                      </a:endParaRPr>
                    </a:p>
                  </a:txBody>
                  <a:tcPr marL="66956" marR="66956" marT="9299" marB="0">
                    <a:solidFill>
                      <a:srgbClr val="BB2030"/>
                    </a:solidFill>
                  </a:tcPr>
                </a:tc>
                <a:tc>
                  <a:txBody>
                    <a:bodyPr/>
                    <a:lstStyle/>
                    <a:p>
                      <a:pPr algn="ctr">
                        <a:lnSpc>
                          <a:spcPct val="107000"/>
                        </a:lnSpc>
                        <a:spcAft>
                          <a:spcPts val="0"/>
                        </a:spcAft>
                      </a:pPr>
                      <a:r>
                        <a:rPr lang="en-AU" sz="4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22</a:t>
                      </a:r>
                    </a:p>
                  </a:txBody>
                  <a:tcPr marL="66956" marR="66956" marT="9299" marB="0">
                    <a:solidFill>
                      <a:srgbClr val="D88B8A"/>
                    </a:solidFill>
                  </a:tcPr>
                </a:tc>
                <a:tc>
                  <a:txBody>
                    <a:bodyPr/>
                    <a:lstStyle/>
                    <a:p>
                      <a:pPr algn="ctr">
                        <a:lnSpc>
                          <a:spcPct val="107000"/>
                        </a:lnSpc>
                        <a:spcAft>
                          <a:spcPts val="0"/>
                        </a:spcAft>
                      </a:pPr>
                      <a:r>
                        <a:rPr lang="en-AU" sz="4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a:t>
                      </a:r>
                    </a:p>
                  </a:txBody>
                  <a:tcPr marL="66956" marR="66956" marT="9299" marB="0">
                    <a:solidFill>
                      <a:srgbClr val="D88B8A"/>
                    </a:solidFill>
                  </a:tcPr>
                </a:tc>
                <a:tc>
                  <a:txBody>
                    <a:bodyPr/>
                    <a:lstStyle/>
                    <a:p>
                      <a:pPr>
                        <a:lnSpc>
                          <a:spcPct val="107000"/>
                        </a:lnSpc>
                        <a:spcAft>
                          <a:spcPts val="0"/>
                        </a:spcAft>
                      </a:pPr>
                      <a:endParaRPr lang="en-AU" sz="35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BB2030"/>
                    </a:solidFill>
                  </a:tcPr>
                </a:tc>
                <a:extLst>
                  <a:ext uri="{0D108BD9-81ED-4DB2-BD59-A6C34878D82A}">
                    <a16:rowId xmlns:a16="http://schemas.microsoft.com/office/drawing/2014/main" val="1630222670"/>
                  </a:ext>
                </a:extLst>
              </a:tr>
              <a:tr h="896617">
                <a:tc>
                  <a:txBody>
                    <a:bodyPr/>
                    <a:lstStyle/>
                    <a:p>
                      <a:pPr algn="r">
                        <a:lnSpc>
                          <a:spcPct val="107000"/>
                        </a:lnSpc>
                        <a:spcAft>
                          <a:spcPts val="0"/>
                        </a:spcAft>
                      </a:pPr>
                      <a:r>
                        <a:rPr lang="en-US" sz="4300" i="1" dirty="0">
                          <a:effectLst/>
                        </a:rPr>
                        <a:t>Other pulmonary issues</a:t>
                      </a:r>
                      <a:endParaRPr lang="en-AU" sz="4300" i="1" dirty="0">
                        <a:effectLst/>
                        <a:latin typeface="Calibri" panose="020F0502020204030204" pitchFamily="34" charset="0"/>
                        <a:ea typeface="Calibri" panose="020F0502020204030204" pitchFamily="34" charset="0"/>
                        <a:cs typeface="Times New Roman" panose="02020603050405020304" pitchFamily="18" charset="0"/>
                      </a:endParaRPr>
                    </a:p>
                  </a:txBody>
                  <a:tcPr marL="66956" marR="66956" marT="9299" marB="0">
                    <a:solidFill>
                      <a:srgbClr val="BB2030"/>
                    </a:solidFill>
                  </a:tcPr>
                </a:tc>
                <a:tc>
                  <a:txBody>
                    <a:bodyPr/>
                    <a:lstStyle/>
                    <a:p>
                      <a:pPr algn="ctr">
                        <a:lnSpc>
                          <a:spcPct val="107000"/>
                        </a:lnSpc>
                        <a:spcAft>
                          <a:spcPts val="0"/>
                        </a:spcAft>
                      </a:pPr>
                      <a:r>
                        <a:rPr lang="en-AU" sz="4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7</a:t>
                      </a:r>
                    </a:p>
                  </a:txBody>
                  <a:tcPr marL="66956" marR="66956" marT="9299" marB="0">
                    <a:solidFill>
                      <a:srgbClr val="D88B8A"/>
                    </a:solidFill>
                  </a:tcPr>
                </a:tc>
                <a:tc>
                  <a:txBody>
                    <a:bodyPr/>
                    <a:lstStyle/>
                    <a:p>
                      <a:pPr algn="ctr">
                        <a:lnSpc>
                          <a:spcPct val="107000"/>
                        </a:lnSpc>
                        <a:spcAft>
                          <a:spcPts val="0"/>
                        </a:spcAft>
                      </a:pPr>
                      <a:r>
                        <a:rPr lang="en-AU" sz="4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a:t>
                      </a:r>
                    </a:p>
                  </a:txBody>
                  <a:tcPr marL="66956" marR="66956" marT="9299" marB="0">
                    <a:solidFill>
                      <a:srgbClr val="D88B8A"/>
                    </a:solidFill>
                  </a:tcPr>
                </a:tc>
                <a:tc>
                  <a:txBody>
                    <a:bodyPr/>
                    <a:lstStyle/>
                    <a:p>
                      <a:pPr>
                        <a:lnSpc>
                          <a:spcPct val="107000"/>
                        </a:lnSpc>
                        <a:spcAft>
                          <a:spcPts val="0"/>
                        </a:spcAft>
                      </a:pPr>
                      <a:endParaRPr lang="en-AU" sz="35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BB2030"/>
                    </a:solidFill>
                  </a:tcPr>
                </a:tc>
                <a:extLst>
                  <a:ext uri="{0D108BD9-81ED-4DB2-BD59-A6C34878D82A}">
                    <a16:rowId xmlns:a16="http://schemas.microsoft.com/office/drawing/2014/main" val="2955637511"/>
                  </a:ext>
                </a:extLst>
              </a:tr>
              <a:tr h="896617">
                <a:tc>
                  <a:txBody>
                    <a:bodyPr/>
                    <a:lstStyle/>
                    <a:p>
                      <a:pPr>
                        <a:lnSpc>
                          <a:spcPct val="107000"/>
                        </a:lnSpc>
                        <a:spcAft>
                          <a:spcPts val="0"/>
                        </a:spcAft>
                      </a:pPr>
                      <a:r>
                        <a:rPr lang="en-US" sz="4300">
                          <a:effectLst/>
                        </a:rPr>
                        <a:t>Fatigue</a:t>
                      </a:r>
                      <a:endParaRPr lang="en-AU" sz="4300">
                        <a:effectLst/>
                        <a:latin typeface="Calibri" panose="020F0502020204030204" pitchFamily="34" charset="0"/>
                        <a:ea typeface="Calibri" panose="020F0502020204030204" pitchFamily="34" charset="0"/>
                        <a:cs typeface="Times New Roman" panose="02020603050405020304" pitchFamily="18" charset="0"/>
                      </a:endParaRPr>
                    </a:p>
                  </a:txBody>
                  <a:tcPr marL="66956" marR="66956" marT="9299" marB="0">
                    <a:solidFill>
                      <a:srgbClr val="BB2030"/>
                    </a:solidFill>
                  </a:tcPr>
                </a:tc>
                <a:tc>
                  <a:txBody>
                    <a:bodyPr/>
                    <a:lstStyle/>
                    <a:p>
                      <a:pPr algn="ctr">
                        <a:lnSpc>
                          <a:spcPct val="107000"/>
                        </a:lnSpc>
                        <a:spcAft>
                          <a:spcPts val="0"/>
                        </a:spcAft>
                      </a:pPr>
                      <a:r>
                        <a:rPr lang="en-AU" sz="4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27</a:t>
                      </a:r>
                    </a:p>
                  </a:txBody>
                  <a:tcPr marL="66956" marR="66956" marT="9299" marB="0">
                    <a:solidFill>
                      <a:srgbClr val="D88B8A"/>
                    </a:solidFill>
                  </a:tcPr>
                </a:tc>
                <a:tc>
                  <a:txBody>
                    <a:bodyPr/>
                    <a:lstStyle/>
                    <a:p>
                      <a:pPr algn="ctr">
                        <a:lnSpc>
                          <a:spcPct val="107000"/>
                        </a:lnSpc>
                        <a:spcAft>
                          <a:spcPts val="0"/>
                        </a:spcAft>
                      </a:pPr>
                      <a:r>
                        <a:rPr lang="en-AU" sz="4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a:t>
                      </a:r>
                    </a:p>
                  </a:txBody>
                  <a:tcPr marL="66956" marR="66956" marT="9299" marB="0">
                    <a:solidFill>
                      <a:srgbClr val="D88B8A"/>
                    </a:solidFill>
                  </a:tcPr>
                </a:tc>
                <a:tc>
                  <a:txBody>
                    <a:bodyPr/>
                    <a:lstStyle/>
                    <a:p>
                      <a:pPr>
                        <a:lnSpc>
                          <a:spcPct val="107000"/>
                        </a:lnSpc>
                        <a:spcAft>
                          <a:spcPts val="0"/>
                        </a:spcAft>
                      </a:pPr>
                      <a:endParaRPr lang="en-AU" sz="35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BB2030"/>
                    </a:solidFill>
                  </a:tcPr>
                </a:tc>
                <a:extLst>
                  <a:ext uri="{0D108BD9-81ED-4DB2-BD59-A6C34878D82A}">
                    <a16:rowId xmlns:a16="http://schemas.microsoft.com/office/drawing/2014/main" val="856177721"/>
                  </a:ext>
                </a:extLst>
              </a:tr>
              <a:tr h="896617">
                <a:tc>
                  <a:txBody>
                    <a:bodyPr/>
                    <a:lstStyle/>
                    <a:p>
                      <a:pPr>
                        <a:lnSpc>
                          <a:spcPct val="107000"/>
                        </a:lnSpc>
                        <a:spcAft>
                          <a:spcPts val="0"/>
                        </a:spcAft>
                      </a:pPr>
                      <a:r>
                        <a:rPr lang="en-AU" sz="4300">
                          <a:effectLst/>
                          <a:latin typeface="Calibri" panose="020F0502020204030204" pitchFamily="34" charset="0"/>
                          <a:ea typeface="Calibri" panose="020F0502020204030204" pitchFamily="34" charset="0"/>
                          <a:cs typeface="Times New Roman" panose="02020603050405020304" pitchFamily="18" charset="0"/>
                        </a:rPr>
                        <a:t>Ears, Nose, Throat issues</a:t>
                      </a:r>
                    </a:p>
                  </a:txBody>
                  <a:tcPr marL="66956" marR="66956" marT="9299" marB="0">
                    <a:solidFill>
                      <a:srgbClr val="BB2030"/>
                    </a:solidFill>
                  </a:tcPr>
                </a:tc>
                <a:tc>
                  <a:txBody>
                    <a:bodyPr/>
                    <a:lstStyle/>
                    <a:p>
                      <a:pPr algn="ctr">
                        <a:lnSpc>
                          <a:spcPct val="107000"/>
                        </a:lnSpc>
                        <a:spcAft>
                          <a:spcPts val="0"/>
                        </a:spcAft>
                      </a:pPr>
                      <a:r>
                        <a:rPr lang="en-AU" sz="4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19</a:t>
                      </a:r>
                    </a:p>
                  </a:txBody>
                  <a:tcPr marL="66956" marR="66956" marT="9299" marB="0">
                    <a:solidFill>
                      <a:srgbClr val="D88B8A"/>
                    </a:solidFill>
                  </a:tcPr>
                </a:tc>
                <a:tc>
                  <a:txBody>
                    <a:bodyPr/>
                    <a:lstStyle/>
                    <a:p>
                      <a:pPr algn="ctr">
                        <a:lnSpc>
                          <a:spcPct val="107000"/>
                        </a:lnSpc>
                        <a:spcAft>
                          <a:spcPts val="0"/>
                        </a:spcAft>
                      </a:pPr>
                      <a:r>
                        <a:rPr lang="en-AU" sz="4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p>
                  </a:txBody>
                  <a:tcPr marL="66956" marR="66956" marT="9299" marB="0">
                    <a:solidFill>
                      <a:srgbClr val="D88B8A"/>
                    </a:solidFill>
                  </a:tcPr>
                </a:tc>
                <a:tc>
                  <a:txBody>
                    <a:bodyPr/>
                    <a:lstStyle/>
                    <a:p>
                      <a:pPr>
                        <a:lnSpc>
                          <a:spcPct val="107000"/>
                        </a:lnSpc>
                        <a:spcAft>
                          <a:spcPts val="0"/>
                        </a:spcAft>
                      </a:pPr>
                      <a:endParaRPr lang="en-AU" sz="35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BB2030"/>
                    </a:solidFill>
                  </a:tcPr>
                </a:tc>
                <a:extLst>
                  <a:ext uri="{0D108BD9-81ED-4DB2-BD59-A6C34878D82A}">
                    <a16:rowId xmlns:a16="http://schemas.microsoft.com/office/drawing/2014/main" val="2021506219"/>
                  </a:ext>
                </a:extLst>
              </a:tr>
              <a:tr h="896617">
                <a:tc>
                  <a:txBody>
                    <a:bodyPr/>
                    <a:lstStyle/>
                    <a:p>
                      <a:pPr>
                        <a:lnSpc>
                          <a:spcPct val="107000"/>
                        </a:lnSpc>
                        <a:spcAft>
                          <a:spcPts val="0"/>
                        </a:spcAft>
                      </a:pPr>
                      <a:r>
                        <a:rPr lang="en-AU" sz="4300">
                          <a:effectLst/>
                          <a:latin typeface="Calibri" panose="020F0502020204030204" pitchFamily="34" charset="0"/>
                          <a:ea typeface="Calibri" panose="020F0502020204030204" pitchFamily="34" charset="0"/>
                          <a:cs typeface="Times New Roman" panose="02020603050405020304" pitchFamily="18" charset="0"/>
                        </a:rPr>
                        <a:t>Decompression Sickness</a:t>
                      </a:r>
                    </a:p>
                  </a:txBody>
                  <a:tcPr marL="66956" marR="66956" marT="9299" marB="0">
                    <a:solidFill>
                      <a:srgbClr val="BB2030"/>
                    </a:solidFill>
                  </a:tcPr>
                </a:tc>
                <a:tc>
                  <a:txBody>
                    <a:bodyPr/>
                    <a:lstStyle/>
                    <a:p>
                      <a:pPr algn="ctr">
                        <a:lnSpc>
                          <a:spcPct val="107000"/>
                        </a:lnSpc>
                        <a:spcAft>
                          <a:spcPts val="0"/>
                        </a:spcAft>
                      </a:pPr>
                      <a:r>
                        <a:rPr lang="en-AU" sz="4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a:t>
                      </a:r>
                    </a:p>
                  </a:txBody>
                  <a:tcPr marL="66956" marR="66956" marT="9299" marB="0">
                    <a:solidFill>
                      <a:srgbClr val="D88B8A"/>
                    </a:solidFill>
                  </a:tcPr>
                </a:tc>
                <a:tc>
                  <a:txBody>
                    <a:bodyPr/>
                    <a:lstStyle/>
                    <a:p>
                      <a:pPr algn="ctr">
                        <a:lnSpc>
                          <a:spcPct val="107000"/>
                        </a:lnSpc>
                        <a:spcAft>
                          <a:spcPts val="0"/>
                        </a:spcAft>
                      </a:pPr>
                      <a:r>
                        <a:rPr lang="en-AU" sz="4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0.5%</a:t>
                      </a:r>
                    </a:p>
                  </a:txBody>
                  <a:tcPr marL="66956" marR="66956" marT="9299" marB="0">
                    <a:solidFill>
                      <a:srgbClr val="D88B8A"/>
                    </a:solidFill>
                  </a:tcPr>
                </a:tc>
                <a:tc>
                  <a:txBody>
                    <a:bodyPr/>
                    <a:lstStyle/>
                    <a:p>
                      <a:pPr>
                        <a:lnSpc>
                          <a:spcPct val="107000"/>
                        </a:lnSpc>
                        <a:spcAft>
                          <a:spcPts val="0"/>
                        </a:spcAft>
                      </a:pPr>
                      <a:endParaRPr lang="en-AU" sz="35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BB2030"/>
                    </a:solidFill>
                  </a:tcPr>
                </a:tc>
                <a:extLst>
                  <a:ext uri="{0D108BD9-81ED-4DB2-BD59-A6C34878D82A}">
                    <a16:rowId xmlns:a16="http://schemas.microsoft.com/office/drawing/2014/main" val="3846171142"/>
                  </a:ext>
                </a:extLst>
              </a:tr>
              <a:tr h="896617">
                <a:tc>
                  <a:txBody>
                    <a:bodyPr/>
                    <a:lstStyle/>
                    <a:p>
                      <a:pPr>
                        <a:lnSpc>
                          <a:spcPct val="107000"/>
                        </a:lnSpc>
                        <a:spcAft>
                          <a:spcPts val="0"/>
                        </a:spcAft>
                      </a:pPr>
                      <a:r>
                        <a:rPr lang="en-AU" sz="4300">
                          <a:effectLst/>
                          <a:latin typeface="Calibri" panose="020F0502020204030204" pitchFamily="34" charset="0"/>
                          <a:ea typeface="Calibri" panose="020F0502020204030204" pitchFamily="34" charset="0"/>
                          <a:cs typeface="Times New Roman" panose="02020603050405020304" pitchFamily="18" charset="0"/>
                        </a:rPr>
                        <a:t>Arterial Gas Embolism</a:t>
                      </a:r>
                    </a:p>
                  </a:txBody>
                  <a:tcPr marL="66956" marR="66956" marT="9299" marB="0">
                    <a:solidFill>
                      <a:srgbClr val="BB2030"/>
                    </a:solidFill>
                  </a:tcPr>
                </a:tc>
                <a:tc>
                  <a:txBody>
                    <a:bodyPr/>
                    <a:lstStyle/>
                    <a:p>
                      <a:pPr algn="ctr">
                        <a:lnSpc>
                          <a:spcPct val="107000"/>
                        </a:lnSpc>
                        <a:spcAft>
                          <a:spcPts val="0"/>
                        </a:spcAft>
                      </a:pPr>
                      <a:r>
                        <a:rPr lang="en-AU" sz="4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a:t>
                      </a:r>
                    </a:p>
                  </a:txBody>
                  <a:tcPr marL="66956" marR="66956" marT="9299" marB="0">
                    <a:solidFill>
                      <a:srgbClr val="D88B8A"/>
                    </a:solidFill>
                  </a:tcPr>
                </a:tc>
                <a:tc>
                  <a:txBody>
                    <a:bodyPr/>
                    <a:lstStyle/>
                    <a:p>
                      <a:pPr algn="ctr">
                        <a:lnSpc>
                          <a:spcPct val="107000"/>
                        </a:lnSpc>
                        <a:spcAft>
                          <a:spcPts val="0"/>
                        </a:spcAft>
                      </a:pPr>
                      <a:r>
                        <a:rPr lang="en-AU" sz="4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0.1%</a:t>
                      </a:r>
                    </a:p>
                  </a:txBody>
                  <a:tcPr marL="66956" marR="66956" marT="9299" marB="0">
                    <a:solidFill>
                      <a:srgbClr val="D88B8A"/>
                    </a:solidFill>
                  </a:tcPr>
                </a:tc>
                <a:tc>
                  <a:txBody>
                    <a:bodyPr/>
                    <a:lstStyle/>
                    <a:p>
                      <a:pPr>
                        <a:lnSpc>
                          <a:spcPct val="107000"/>
                        </a:lnSpc>
                        <a:spcAft>
                          <a:spcPts val="0"/>
                        </a:spcAft>
                      </a:pPr>
                      <a:endParaRPr lang="en-AU" sz="35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BB2030"/>
                    </a:solidFill>
                  </a:tcPr>
                </a:tc>
                <a:extLst>
                  <a:ext uri="{0D108BD9-81ED-4DB2-BD59-A6C34878D82A}">
                    <a16:rowId xmlns:a16="http://schemas.microsoft.com/office/drawing/2014/main" val="3892495980"/>
                  </a:ext>
                </a:extLst>
              </a:tr>
            </a:tbl>
          </a:graphicData>
        </a:graphic>
      </p:graphicFrame>
      <p:graphicFrame>
        <p:nvGraphicFramePr>
          <p:cNvPr id="4" name="Table 3">
            <a:extLst>
              <a:ext uri="{FF2B5EF4-FFF2-40B4-BE49-F238E27FC236}">
                <a16:creationId xmlns:a16="http://schemas.microsoft.com/office/drawing/2014/main" id="{A27D4B5A-F574-3948-8FF1-9EEB5A938043}"/>
              </a:ext>
            </a:extLst>
          </p:cNvPr>
          <p:cNvGraphicFramePr>
            <a:graphicFrameLocks noGrp="1"/>
          </p:cNvGraphicFramePr>
          <p:nvPr>
            <p:extLst>
              <p:ext uri="{D42A27DB-BD31-4B8C-83A1-F6EECF244321}">
                <p14:modId xmlns:p14="http://schemas.microsoft.com/office/powerpoint/2010/main" val="2895295770"/>
              </p:ext>
            </p:extLst>
          </p:nvPr>
        </p:nvGraphicFramePr>
        <p:xfrm>
          <a:off x="3423042" y="16502376"/>
          <a:ext cx="29917021" cy="896617"/>
        </p:xfrm>
        <a:graphic>
          <a:graphicData uri="http://schemas.openxmlformats.org/drawingml/2006/table">
            <a:tbl>
              <a:tblPr firstRow="1" firstCol="1" bandRow="1">
                <a:tableStyleId>{5C22544A-7EE6-4342-B048-85BDC9FD1C3A}</a:tableStyleId>
              </a:tblPr>
              <a:tblGrid>
                <a:gridCol w="13492927">
                  <a:extLst>
                    <a:ext uri="{9D8B030D-6E8A-4147-A177-3AD203B41FA5}">
                      <a16:colId xmlns:a16="http://schemas.microsoft.com/office/drawing/2014/main" val="3836011563"/>
                    </a:ext>
                  </a:extLst>
                </a:gridCol>
                <a:gridCol w="7743304">
                  <a:extLst>
                    <a:ext uri="{9D8B030D-6E8A-4147-A177-3AD203B41FA5}">
                      <a16:colId xmlns:a16="http://schemas.microsoft.com/office/drawing/2014/main" val="3706766194"/>
                    </a:ext>
                  </a:extLst>
                </a:gridCol>
                <a:gridCol w="8680790">
                  <a:extLst>
                    <a:ext uri="{9D8B030D-6E8A-4147-A177-3AD203B41FA5}">
                      <a16:colId xmlns:a16="http://schemas.microsoft.com/office/drawing/2014/main" val="2907654749"/>
                    </a:ext>
                  </a:extLst>
                </a:gridCol>
              </a:tblGrid>
              <a:tr h="896617">
                <a:tc>
                  <a:txBody>
                    <a:bodyPr/>
                    <a:lstStyle/>
                    <a:p>
                      <a:pPr>
                        <a:lnSpc>
                          <a:spcPct val="107000"/>
                        </a:lnSpc>
                        <a:spcAft>
                          <a:spcPts val="0"/>
                        </a:spcAft>
                      </a:pPr>
                      <a:r>
                        <a:rPr lang="en-AU" sz="4300" dirty="0">
                          <a:effectLst/>
                          <a:latin typeface="Calibri" panose="020F0502020204030204" pitchFamily="34" charset="0"/>
                          <a:ea typeface="Calibri" panose="020F0502020204030204" pitchFamily="34" charset="0"/>
                          <a:cs typeface="Times New Roman" panose="02020603050405020304" pitchFamily="18" charset="0"/>
                        </a:rPr>
                        <a:t>Total divers reporting issues on RTD*</a:t>
                      </a:r>
                    </a:p>
                  </a:txBody>
                  <a:tcPr marL="66956" marR="66956" marT="9299" marB="0">
                    <a:solidFill>
                      <a:srgbClr val="BB2030"/>
                    </a:solidFill>
                  </a:tcPr>
                </a:tc>
                <a:tc>
                  <a:txBody>
                    <a:bodyPr/>
                    <a:lstStyle/>
                    <a:p>
                      <a:pPr algn="ctr">
                        <a:lnSpc>
                          <a:spcPct val="107000"/>
                        </a:lnSpc>
                        <a:spcAft>
                          <a:spcPts val="0"/>
                        </a:spcAft>
                      </a:pPr>
                      <a:r>
                        <a:rPr lang="en-AU" sz="4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114</a:t>
                      </a:r>
                    </a:p>
                  </a:txBody>
                  <a:tcPr marL="66956" marR="66956" marT="9299" marB="0">
                    <a:solidFill>
                      <a:srgbClr val="D88B8A"/>
                    </a:solidFill>
                  </a:tcPr>
                </a:tc>
                <a:tc>
                  <a:txBody>
                    <a:bodyPr/>
                    <a:lstStyle/>
                    <a:p>
                      <a:pPr algn="ctr">
                        <a:lnSpc>
                          <a:spcPct val="107000"/>
                        </a:lnSpc>
                        <a:spcAft>
                          <a:spcPts val="0"/>
                        </a:spcAft>
                      </a:pPr>
                      <a:r>
                        <a:rPr lang="en-AU" sz="4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14%</a:t>
                      </a:r>
                    </a:p>
                  </a:txBody>
                  <a:tcPr marL="66956" marR="66956" marT="9299" marB="0">
                    <a:solidFill>
                      <a:srgbClr val="D88B8A"/>
                    </a:solidFill>
                  </a:tcPr>
                </a:tc>
                <a:extLst>
                  <a:ext uri="{0D108BD9-81ED-4DB2-BD59-A6C34878D82A}">
                    <a16:rowId xmlns:a16="http://schemas.microsoft.com/office/drawing/2014/main" val="1806410437"/>
                  </a:ext>
                </a:extLst>
              </a:tr>
            </a:tbl>
          </a:graphicData>
        </a:graphic>
      </p:graphicFrame>
      <p:sp>
        <p:nvSpPr>
          <p:cNvPr id="5" name="TextBox 4">
            <a:extLst>
              <a:ext uri="{FF2B5EF4-FFF2-40B4-BE49-F238E27FC236}">
                <a16:creationId xmlns:a16="http://schemas.microsoft.com/office/drawing/2014/main" id="{C0116160-D931-5340-BCB2-A55AF98C083D}"/>
              </a:ext>
            </a:extLst>
          </p:cNvPr>
          <p:cNvSpPr txBox="1"/>
          <p:nvPr/>
        </p:nvSpPr>
        <p:spPr>
          <a:xfrm>
            <a:off x="2408814" y="18004647"/>
            <a:ext cx="26089398" cy="633250"/>
          </a:xfrm>
          <a:prstGeom prst="rect">
            <a:avLst/>
          </a:prstGeom>
          <a:noFill/>
        </p:spPr>
        <p:txBody>
          <a:bodyPr wrap="square" rtlCol="0">
            <a:spAutoFit/>
          </a:bodyPr>
          <a:lstStyle/>
          <a:p>
            <a:r>
              <a:rPr lang="en-US" sz="3515" dirty="0"/>
              <a:t>*several divers reported more than one issue on RTD</a:t>
            </a:r>
          </a:p>
        </p:txBody>
      </p:sp>
      <p:grpSp>
        <p:nvGrpSpPr>
          <p:cNvPr id="6" name="Group 5">
            <a:extLst>
              <a:ext uri="{FF2B5EF4-FFF2-40B4-BE49-F238E27FC236}">
                <a16:creationId xmlns:a16="http://schemas.microsoft.com/office/drawing/2014/main" id="{C4F4C845-2680-8394-EC8A-A9400108CDA3}"/>
              </a:ext>
            </a:extLst>
          </p:cNvPr>
          <p:cNvGrpSpPr/>
          <p:nvPr/>
        </p:nvGrpSpPr>
        <p:grpSpPr>
          <a:xfrm>
            <a:off x="533410" y="578360"/>
            <a:ext cx="35360631" cy="2289457"/>
            <a:chOff x="533410" y="578360"/>
            <a:chExt cx="35360631" cy="2289457"/>
          </a:xfrm>
        </p:grpSpPr>
        <p:sp>
          <p:nvSpPr>
            <p:cNvPr id="7" name="Line 7">
              <a:extLst>
                <a:ext uri="{FF2B5EF4-FFF2-40B4-BE49-F238E27FC236}">
                  <a16:creationId xmlns:a16="http://schemas.microsoft.com/office/drawing/2014/main" id="{8BDF3F5B-A1E4-EEC0-470C-0E6667D91E1E}"/>
                </a:ext>
              </a:extLst>
            </p:cNvPr>
            <p:cNvSpPr>
              <a:spLocks noChangeShapeType="1"/>
            </p:cNvSpPr>
            <p:nvPr/>
          </p:nvSpPr>
          <p:spPr bwMode="auto">
            <a:xfrm>
              <a:off x="575341" y="2867817"/>
              <a:ext cx="35318700" cy="0"/>
            </a:xfrm>
            <a:prstGeom prst="line">
              <a:avLst/>
            </a:prstGeom>
            <a:ln>
              <a:headEnd/>
              <a:tailEnd/>
            </a:ln>
            <a:effectLst/>
            <a:extLst>
              <a:ext uri="{909E8E84-426E-40dd-AFC4-6F175D3DCCD1}">
                <a14:hiddenFill xmlns="" xmlns:a14="http://schemas.microsoft.com/office/drawing/2010/main" xmlns:mv="urn:schemas-microsoft-com:mac:vml" xmlns:mc="http://schemas.openxmlformats.org/markup-compatibility/2006">
                  <a:noFill/>
                </a14:hiddenFill>
              </a:ext>
            </a:extLst>
          </p:spPr>
          <p:style>
            <a:lnRef idx="1">
              <a:schemeClr val="dk1"/>
            </a:lnRef>
            <a:fillRef idx="0">
              <a:schemeClr val="dk1"/>
            </a:fillRef>
            <a:effectRef idx="0">
              <a:schemeClr val="dk1"/>
            </a:effectRef>
            <a:fontRef idx="minor">
              <a:schemeClr val="tx1"/>
            </a:fontRef>
          </p:style>
          <p:txBody>
            <a:bodyPr lIns="110828" tIns="55413" rIns="110828" bIns="55413"/>
            <a:lstStyle/>
            <a:p>
              <a:endParaRPr lang="en-US" sz="7029" dirty="0">
                <a:latin typeface="Arial"/>
                <a:cs typeface="Arial"/>
              </a:endParaRPr>
            </a:p>
          </p:txBody>
        </p:sp>
        <p:sp>
          <p:nvSpPr>
            <p:cNvPr id="8" name="Text Placeholder 1">
              <a:extLst>
                <a:ext uri="{FF2B5EF4-FFF2-40B4-BE49-F238E27FC236}">
                  <a16:creationId xmlns:a16="http://schemas.microsoft.com/office/drawing/2014/main" id="{61C33C92-3A66-3CF8-9803-7A812156FA82}"/>
                </a:ext>
              </a:extLst>
            </p:cNvPr>
            <p:cNvSpPr txBox="1">
              <a:spLocks/>
            </p:cNvSpPr>
            <p:nvPr/>
          </p:nvSpPr>
          <p:spPr>
            <a:xfrm>
              <a:off x="575341" y="578360"/>
              <a:ext cx="34783546" cy="1353242"/>
            </a:xfrm>
            <a:prstGeom prst="rect">
              <a:avLst/>
            </a:prstGeom>
          </p:spPr>
          <p:txBody>
            <a:bodyPr vert="horz" lIns="326423" tIns="163212" rIns="326423" bIns="163212" rtlCol="0" anchor="ctr"/>
            <a:lstStyle>
              <a:defPPr>
                <a:defRPr lang="en-US"/>
              </a:defPPr>
              <a:lvl1pPr marL="0" algn="l" defTabSz="1671715" rtl="0" eaLnBrk="1" latinLnBrk="0" hangingPunct="1">
                <a:defRPr sz="4400" kern="1200">
                  <a:solidFill>
                    <a:schemeClr val="tx1">
                      <a:tint val="75000"/>
                    </a:schemeClr>
                  </a:solidFill>
                  <a:latin typeface="+mn-lt"/>
                  <a:ea typeface="+mn-ea"/>
                  <a:cs typeface="+mn-cs"/>
                </a:defRPr>
              </a:lvl1pPr>
              <a:lvl2pPr marL="1671715" algn="l" defTabSz="1671715" rtl="0" eaLnBrk="1" latinLnBrk="0" hangingPunct="1">
                <a:defRPr sz="6600" kern="1200">
                  <a:solidFill>
                    <a:schemeClr val="tx1"/>
                  </a:solidFill>
                  <a:latin typeface="+mn-lt"/>
                  <a:ea typeface="+mn-ea"/>
                  <a:cs typeface="+mn-cs"/>
                </a:defRPr>
              </a:lvl2pPr>
              <a:lvl3pPr marL="3343427" algn="l" defTabSz="1671715" rtl="0" eaLnBrk="1" latinLnBrk="0" hangingPunct="1">
                <a:defRPr sz="6600" kern="1200">
                  <a:solidFill>
                    <a:schemeClr val="tx1"/>
                  </a:solidFill>
                  <a:latin typeface="+mn-lt"/>
                  <a:ea typeface="+mn-ea"/>
                  <a:cs typeface="+mn-cs"/>
                </a:defRPr>
              </a:lvl3pPr>
              <a:lvl4pPr marL="5015142" algn="l" defTabSz="1671715" rtl="0" eaLnBrk="1" latinLnBrk="0" hangingPunct="1">
                <a:defRPr sz="6600" kern="1200">
                  <a:solidFill>
                    <a:schemeClr val="tx1"/>
                  </a:solidFill>
                  <a:latin typeface="+mn-lt"/>
                  <a:ea typeface="+mn-ea"/>
                  <a:cs typeface="+mn-cs"/>
                </a:defRPr>
              </a:lvl4pPr>
              <a:lvl5pPr marL="6686857" algn="l" defTabSz="1671715" rtl="0" eaLnBrk="1" latinLnBrk="0" hangingPunct="1">
                <a:defRPr sz="6600" kern="1200">
                  <a:solidFill>
                    <a:schemeClr val="tx1"/>
                  </a:solidFill>
                  <a:latin typeface="+mn-lt"/>
                  <a:ea typeface="+mn-ea"/>
                  <a:cs typeface="+mn-cs"/>
                </a:defRPr>
              </a:lvl5pPr>
              <a:lvl6pPr marL="8358569" algn="l" defTabSz="1671715" rtl="0" eaLnBrk="1" latinLnBrk="0" hangingPunct="1">
                <a:defRPr sz="6600" kern="1200">
                  <a:solidFill>
                    <a:schemeClr val="tx1"/>
                  </a:solidFill>
                  <a:latin typeface="+mn-lt"/>
                  <a:ea typeface="+mn-ea"/>
                  <a:cs typeface="+mn-cs"/>
                </a:defRPr>
              </a:lvl6pPr>
              <a:lvl7pPr marL="10030284" algn="l" defTabSz="1671715" rtl="0" eaLnBrk="1" latinLnBrk="0" hangingPunct="1">
                <a:defRPr sz="6600" kern="1200">
                  <a:solidFill>
                    <a:schemeClr val="tx1"/>
                  </a:solidFill>
                  <a:latin typeface="+mn-lt"/>
                  <a:ea typeface="+mn-ea"/>
                  <a:cs typeface="+mn-cs"/>
                </a:defRPr>
              </a:lvl7pPr>
              <a:lvl8pPr marL="11701999" algn="l" defTabSz="1671715" rtl="0" eaLnBrk="1" latinLnBrk="0" hangingPunct="1">
                <a:defRPr sz="6600" kern="1200">
                  <a:solidFill>
                    <a:schemeClr val="tx1"/>
                  </a:solidFill>
                  <a:latin typeface="+mn-lt"/>
                  <a:ea typeface="+mn-ea"/>
                  <a:cs typeface="+mn-cs"/>
                </a:defRPr>
              </a:lvl8pPr>
              <a:lvl9pPr marL="13373714" algn="l" defTabSz="1671715" rtl="0" eaLnBrk="1" latinLnBrk="0" hangingPunct="1">
                <a:defRPr sz="6600" kern="1200">
                  <a:solidFill>
                    <a:schemeClr val="tx1"/>
                  </a:solidFill>
                  <a:latin typeface="+mn-lt"/>
                  <a:ea typeface="+mn-ea"/>
                  <a:cs typeface="+mn-cs"/>
                </a:defRPr>
              </a:lvl9pPr>
            </a:lstStyle>
            <a:p>
              <a:pPr algn="ctr"/>
              <a:r>
                <a:rPr lang="en-US" sz="5858" b="1" dirty="0">
                  <a:solidFill>
                    <a:srgbClr val="003F6D"/>
                  </a:solidFill>
                </a:rPr>
                <a:t>DAN looks at longitudinal return to diving and vaccination results from divers with COVID-19 infection</a:t>
              </a:r>
              <a:endParaRPr lang="en-US" sz="5858" dirty="0">
                <a:solidFill>
                  <a:srgbClr val="003F6D"/>
                </a:solidFill>
              </a:endParaRPr>
            </a:p>
          </p:txBody>
        </p:sp>
        <p:sp>
          <p:nvSpPr>
            <p:cNvPr id="9" name="Rectangle 8">
              <a:extLst>
                <a:ext uri="{FF2B5EF4-FFF2-40B4-BE49-F238E27FC236}">
                  <a16:creationId xmlns:a16="http://schemas.microsoft.com/office/drawing/2014/main" id="{05DB1254-AC98-8F4E-0D0D-FBC2584BD85A}"/>
                </a:ext>
              </a:extLst>
            </p:cNvPr>
            <p:cNvSpPr/>
            <p:nvPr/>
          </p:nvSpPr>
          <p:spPr>
            <a:xfrm>
              <a:off x="533410" y="1615863"/>
              <a:ext cx="35360631" cy="1062214"/>
            </a:xfrm>
            <a:prstGeom prst="rect">
              <a:avLst/>
            </a:prstGeom>
          </p:spPr>
          <p:txBody>
            <a:bodyPr wrap="square">
              <a:spAutoFit/>
            </a:bodyPr>
            <a:lstStyle/>
            <a:p>
              <a:pPr algn="ctr">
                <a:lnSpc>
                  <a:spcPct val="150000"/>
                </a:lnSpc>
                <a:spcAft>
                  <a:spcPts val="781"/>
                </a:spcAft>
              </a:pPr>
              <a:r>
                <a:rPr lang="en-US" sz="4686" dirty="0">
                  <a:solidFill>
                    <a:srgbClr val="003F6D"/>
                  </a:solidFill>
                </a:rPr>
                <a:t>F Tillmans</a:t>
              </a:r>
              <a:r>
                <a:rPr lang="en-US" sz="4686" baseline="30000" dirty="0">
                  <a:solidFill>
                    <a:srgbClr val="003F6D"/>
                  </a:solidFill>
                </a:rPr>
                <a:t>1</a:t>
              </a:r>
              <a:r>
                <a:rPr lang="en-US" sz="4686" dirty="0">
                  <a:solidFill>
                    <a:srgbClr val="003F6D"/>
                  </a:solidFill>
                </a:rPr>
                <a:t>, E Helfrich</a:t>
              </a:r>
              <a:r>
                <a:rPr lang="en-US" sz="4686" baseline="30000" dirty="0">
                  <a:solidFill>
                    <a:srgbClr val="003F6D"/>
                  </a:solidFill>
                </a:rPr>
                <a:t>1</a:t>
              </a:r>
              <a:r>
                <a:rPr lang="en-US" sz="4686" dirty="0">
                  <a:solidFill>
                    <a:srgbClr val="003F6D"/>
                  </a:solidFill>
                </a:rPr>
                <a:t>, M Nochetto</a:t>
              </a:r>
              <a:r>
                <a:rPr lang="en-US" sz="4686" baseline="30000" dirty="0">
                  <a:solidFill>
                    <a:srgbClr val="003F6D"/>
                  </a:solidFill>
                </a:rPr>
                <a:t>1</a:t>
              </a:r>
              <a:r>
                <a:rPr lang="en-US" sz="4686" dirty="0">
                  <a:solidFill>
                    <a:srgbClr val="003F6D"/>
                  </a:solidFill>
                </a:rPr>
                <a:t>, C Saraiva</a:t>
              </a:r>
              <a:r>
                <a:rPr lang="en-US" sz="4686" baseline="30000" dirty="0">
                  <a:solidFill>
                    <a:srgbClr val="003F6D"/>
                  </a:solidFill>
                </a:rPr>
                <a:t>1</a:t>
              </a:r>
              <a:r>
                <a:rPr lang="en-US" sz="4686" dirty="0">
                  <a:solidFill>
                    <a:srgbClr val="003F6D"/>
                  </a:solidFill>
                </a:rPr>
                <a:t>, P Lindholm</a:t>
              </a:r>
              <a:r>
                <a:rPr lang="en-US" sz="4686" baseline="30000" dirty="0">
                  <a:solidFill>
                    <a:srgbClr val="003F6D"/>
                  </a:solidFill>
                </a:rPr>
                <a:t>2</a:t>
              </a:r>
              <a:r>
                <a:rPr lang="en-US" sz="4686" dirty="0">
                  <a:solidFill>
                    <a:srgbClr val="003F6D"/>
                  </a:solidFill>
                </a:rPr>
                <a:t>, J Chimiak</a:t>
              </a:r>
              <a:r>
                <a:rPr lang="en-US" sz="4686" baseline="30000" dirty="0">
                  <a:solidFill>
                    <a:srgbClr val="003F6D"/>
                  </a:solidFill>
                </a:rPr>
                <a:t>1</a:t>
              </a:r>
            </a:p>
          </p:txBody>
        </p:sp>
        <p:pic>
          <p:nvPicPr>
            <p:cNvPr id="10" name="Picture 9" descr="A picture containing text, clipart&#10;&#10;Description automatically generated">
              <a:extLst>
                <a:ext uri="{FF2B5EF4-FFF2-40B4-BE49-F238E27FC236}">
                  <a16:creationId xmlns:a16="http://schemas.microsoft.com/office/drawing/2014/main" id="{E54CD41E-801E-8E52-1EC5-05701EAA536E}"/>
                </a:ext>
              </a:extLst>
            </p:cNvPr>
            <p:cNvPicPr>
              <a:picLocks noChangeAspect="1"/>
            </p:cNvPicPr>
            <p:nvPr/>
          </p:nvPicPr>
          <p:blipFill>
            <a:blip r:embed="rId3"/>
            <a:stretch>
              <a:fillRect/>
            </a:stretch>
          </p:blipFill>
          <p:spPr>
            <a:xfrm>
              <a:off x="681959" y="1902973"/>
              <a:ext cx="4126424" cy="962834"/>
            </a:xfrm>
            <a:prstGeom prst="rect">
              <a:avLst/>
            </a:prstGeom>
          </p:spPr>
        </p:pic>
      </p:grpSp>
    </p:spTree>
    <p:extLst>
      <p:ext uri="{BB962C8B-B14F-4D97-AF65-F5344CB8AC3E}">
        <p14:creationId xmlns:p14="http://schemas.microsoft.com/office/powerpoint/2010/main" val="289680304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7FACDDE-509D-CE48-A7D6-E1CC78187759}"/>
              </a:ext>
            </a:extLst>
          </p:cNvPr>
          <p:cNvSpPr/>
          <p:nvPr/>
        </p:nvSpPr>
        <p:spPr>
          <a:xfrm>
            <a:off x="1562296" y="3142098"/>
            <a:ext cx="33076291" cy="15956544"/>
          </a:xfrm>
          <a:prstGeom prst="rect">
            <a:avLst/>
          </a:prstGeom>
          <a:solidFill>
            <a:srgbClr val="003F6D"/>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7029"/>
          </a:p>
        </p:txBody>
      </p:sp>
      <p:sp>
        <p:nvSpPr>
          <p:cNvPr id="2" name="TextBox 1"/>
          <p:cNvSpPr txBox="1"/>
          <p:nvPr/>
        </p:nvSpPr>
        <p:spPr>
          <a:xfrm>
            <a:off x="3556119" y="3934882"/>
            <a:ext cx="29341358" cy="1414362"/>
          </a:xfrm>
          <a:prstGeom prst="rect">
            <a:avLst/>
          </a:prstGeom>
          <a:noFill/>
        </p:spPr>
        <p:txBody>
          <a:bodyPr wrap="square" rtlCol="0">
            <a:spAutoFit/>
          </a:bodyPr>
          <a:lstStyle/>
          <a:p>
            <a:pPr algn="ctr"/>
            <a:r>
              <a:rPr lang="en-US" sz="8591" dirty="0">
                <a:latin typeface="Arial"/>
                <a:cs typeface="Arial"/>
              </a:rPr>
              <a:t>Table 3: Vaccination Results</a:t>
            </a:r>
          </a:p>
        </p:txBody>
      </p:sp>
      <p:graphicFrame>
        <p:nvGraphicFramePr>
          <p:cNvPr id="15" name="Table 14">
            <a:extLst>
              <a:ext uri="{FF2B5EF4-FFF2-40B4-BE49-F238E27FC236}">
                <a16:creationId xmlns:a16="http://schemas.microsoft.com/office/drawing/2014/main" id="{818570D6-B073-8F41-848B-2D066D106419}"/>
              </a:ext>
            </a:extLst>
          </p:cNvPr>
          <p:cNvGraphicFramePr>
            <a:graphicFrameLocks noGrp="1"/>
          </p:cNvGraphicFramePr>
          <p:nvPr>
            <p:extLst>
              <p:ext uri="{D42A27DB-BD31-4B8C-83A1-F6EECF244321}">
                <p14:modId xmlns:p14="http://schemas.microsoft.com/office/powerpoint/2010/main" val="2728388054"/>
              </p:ext>
            </p:extLst>
          </p:nvPr>
        </p:nvGraphicFramePr>
        <p:xfrm>
          <a:off x="3556121" y="6993492"/>
          <a:ext cx="29341354" cy="3627534"/>
        </p:xfrm>
        <a:graphic>
          <a:graphicData uri="http://schemas.openxmlformats.org/drawingml/2006/table">
            <a:tbl>
              <a:tblPr firstRow="1" firstCol="1" bandRow="1">
                <a:tableStyleId>{5C22544A-7EE6-4342-B048-85BDC9FD1C3A}</a:tableStyleId>
              </a:tblPr>
              <a:tblGrid>
                <a:gridCol w="13163373">
                  <a:extLst>
                    <a:ext uri="{9D8B030D-6E8A-4147-A177-3AD203B41FA5}">
                      <a16:colId xmlns:a16="http://schemas.microsoft.com/office/drawing/2014/main" val="1224416491"/>
                    </a:ext>
                  </a:extLst>
                </a:gridCol>
                <a:gridCol w="7554181">
                  <a:extLst>
                    <a:ext uri="{9D8B030D-6E8A-4147-A177-3AD203B41FA5}">
                      <a16:colId xmlns:a16="http://schemas.microsoft.com/office/drawing/2014/main" val="2303474906"/>
                    </a:ext>
                  </a:extLst>
                </a:gridCol>
                <a:gridCol w="8468771">
                  <a:extLst>
                    <a:ext uri="{9D8B030D-6E8A-4147-A177-3AD203B41FA5}">
                      <a16:colId xmlns:a16="http://schemas.microsoft.com/office/drawing/2014/main" val="3614916832"/>
                    </a:ext>
                  </a:extLst>
                </a:gridCol>
                <a:gridCol w="155029">
                  <a:extLst>
                    <a:ext uri="{9D8B030D-6E8A-4147-A177-3AD203B41FA5}">
                      <a16:colId xmlns:a16="http://schemas.microsoft.com/office/drawing/2014/main" val="513716891"/>
                    </a:ext>
                  </a:extLst>
                </a:gridCol>
              </a:tblGrid>
              <a:tr h="1834300">
                <a:tc>
                  <a:txBody>
                    <a:bodyPr/>
                    <a:lstStyle/>
                    <a:p>
                      <a:pPr>
                        <a:lnSpc>
                          <a:spcPct val="107000"/>
                        </a:lnSpc>
                        <a:spcAft>
                          <a:spcPts val="0"/>
                        </a:spcAft>
                      </a:pPr>
                      <a:r>
                        <a:rPr lang="en-US" sz="4300" dirty="0">
                          <a:effectLst/>
                        </a:rPr>
                        <a:t> Reported COVID-19 Vaccination Status (n=297)</a:t>
                      </a:r>
                      <a:endParaRPr lang="en-AU" sz="4300" dirty="0">
                        <a:effectLst/>
                        <a:latin typeface="Calibri" panose="020F0502020204030204" pitchFamily="34" charset="0"/>
                        <a:ea typeface="Calibri" panose="020F0502020204030204" pitchFamily="34" charset="0"/>
                        <a:cs typeface="Times New Roman" panose="02020603050405020304" pitchFamily="18" charset="0"/>
                      </a:endParaRPr>
                    </a:p>
                  </a:txBody>
                  <a:tcPr marL="66956" marR="66956" marT="9299" marB="0">
                    <a:solidFill>
                      <a:srgbClr val="BB2030"/>
                    </a:solidFill>
                  </a:tcPr>
                </a:tc>
                <a:tc>
                  <a:txBody>
                    <a:bodyPr/>
                    <a:lstStyle/>
                    <a:p>
                      <a:pPr algn="ctr">
                        <a:lnSpc>
                          <a:spcPct val="107000"/>
                        </a:lnSpc>
                        <a:spcAft>
                          <a:spcPts val="0"/>
                        </a:spcAft>
                      </a:pPr>
                      <a:r>
                        <a:rPr lang="en-US" sz="4300" dirty="0">
                          <a:effectLst/>
                          <a:latin typeface="Calibri" panose="020F0502020204030204" pitchFamily="34" charset="0"/>
                          <a:ea typeface="Calibri" panose="020F0502020204030204" pitchFamily="34" charset="0"/>
                          <a:cs typeface="Times New Roman" panose="02020603050405020304" pitchFamily="18" charset="0"/>
                        </a:rPr>
                        <a:t>Number of participants</a:t>
                      </a:r>
                      <a:endParaRPr lang="en-AU" sz="4300" dirty="0">
                        <a:effectLst/>
                        <a:latin typeface="Calibri" panose="020F0502020204030204" pitchFamily="34" charset="0"/>
                        <a:ea typeface="Calibri" panose="020F0502020204030204" pitchFamily="34" charset="0"/>
                        <a:cs typeface="Times New Roman" panose="02020603050405020304" pitchFamily="18" charset="0"/>
                      </a:endParaRPr>
                    </a:p>
                  </a:txBody>
                  <a:tcPr marL="66956" marR="66956" marT="9299" marB="0">
                    <a:solidFill>
                      <a:srgbClr val="BB2030"/>
                    </a:solidFill>
                  </a:tcPr>
                </a:tc>
                <a:tc>
                  <a:txBody>
                    <a:bodyPr/>
                    <a:lstStyle/>
                    <a:p>
                      <a:pPr algn="ctr">
                        <a:lnSpc>
                          <a:spcPct val="107000"/>
                        </a:lnSpc>
                        <a:spcAft>
                          <a:spcPts val="0"/>
                        </a:spcAft>
                      </a:pPr>
                      <a:r>
                        <a:rPr lang="en-US" sz="4300" dirty="0">
                          <a:effectLst/>
                          <a:latin typeface="Calibri" panose="020F0502020204030204" pitchFamily="34" charset="0"/>
                          <a:ea typeface="Calibri" panose="020F0502020204030204" pitchFamily="34" charset="0"/>
                          <a:cs typeface="Times New Roman" panose="02020603050405020304" pitchFamily="18" charset="0"/>
                        </a:rPr>
                        <a:t>Percent of participants</a:t>
                      </a:r>
                      <a:endParaRPr lang="en-AU" sz="4300" dirty="0">
                        <a:effectLst/>
                        <a:latin typeface="Calibri" panose="020F0502020204030204" pitchFamily="34" charset="0"/>
                        <a:ea typeface="Calibri" panose="020F0502020204030204" pitchFamily="34" charset="0"/>
                        <a:cs typeface="Times New Roman" panose="02020603050405020304" pitchFamily="18" charset="0"/>
                      </a:endParaRPr>
                    </a:p>
                  </a:txBody>
                  <a:tcPr marL="66956" marR="66956" marT="9299" marB="0">
                    <a:solidFill>
                      <a:srgbClr val="BB2030"/>
                    </a:solidFill>
                  </a:tcPr>
                </a:tc>
                <a:tc>
                  <a:txBody>
                    <a:bodyPr/>
                    <a:lstStyle/>
                    <a:p>
                      <a:pPr algn="ctr">
                        <a:lnSpc>
                          <a:spcPct val="107000"/>
                        </a:lnSpc>
                        <a:spcAft>
                          <a:spcPts val="0"/>
                        </a:spcAft>
                      </a:pPr>
                      <a:r>
                        <a:rPr lang="en-US" sz="3900">
                          <a:effectLst/>
                        </a:rPr>
                        <a:t> </a:t>
                      </a:r>
                      <a:endParaRPr lang="en-AU" sz="35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BB2030"/>
                    </a:solidFill>
                  </a:tcPr>
                </a:tc>
                <a:extLst>
                  <a:ext uri="{0D108BD9-81ED-4DB2-BD59-A6C34878D82A}">
                    <a16:rowId xmlns:a16="http://schemas.microsoft.com/office/drawing/2014/main" val="2917566162"/>
                  </a:ext>
                </a:extLst>
              </a:tr>
              <a:tr h="896617">
                <a:tc>
                  <a:txBody>
                    <a:bodyPr/>
                    <a:lstStyle/>
                    <a:p>
                      <a:pPr>
                        <a:lnSpc>
                          <a:spcPct val="107000"/>
                        </a:lnSpc>
                        <a:spcAft>
                          <a:spcPts val="0"/>
                        </a:spcAft>
                      </a:pPr>
                      <a:r>
                        <a:rPr lang="en-AU" sz="4300" dirty="0">
                          <a:effectLst/>
                          <a:latin typeface="Calibri" panose="020F0502020204030204" pitchFamily="34" charset="0"/>
                          <a:ea typeface="Calibri" panose="020F0502020204030204" pitchFamily="34" charset="0"/>
                          <a:cs typeface="Times New Roman" panose="02020603050405020304" pitchFamily="18" charset="0"/>
                        </a:rPr>
                        <a:t>Fully vaccinated against COVID-19</a:t>
                      </a:r>
                    </a:p>
                  </a:txBody>
                  <a:tcPr marL="66956" marR="66956" marT="9299" marB="0">
                    <a:solidFill>
                      <a:srgbClr val="BB2030"/>
                    </a:solidFill>
                  </a:tcPr>
                </a:tc>
                <a:tc>
                  <a:txBody>
                    <a:bodyPr/>
                    <a:lstStyle/>
                    <a:p>
                      <a:pPr algn="ctr">
                        <a:lnSpc>
                          <a:spcPct val="107000"/>
                        </a:lnSpc>
                        <a:spcAft>
                          <a:spcPts val="0"/>
                        </a:spcAft>
                      </a:pPr>
                      <a:r>
                        <a:rPr lang="en-AU" sz="4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277</a:t>
                      </a:r>
                    </a:p>
                  </a:txBody>
                  <a:tcPr marL="66956" marR="66956" marT="9299" marB="0">
                    <a:solidFill>
                      <a:srgbClr val="D88B8A"/>
                    </a:solidFill>
                  </a:tcPr>
                </a:tc>
                <a:tc>
                  <a:txBody>
                    <a:bodyPr/>
                    <a:lstStyle/>
                    <a:p>
                      <a:pPr algn="ctr">
                        <a:lnSpc>
                          <a:spcPct val="107000"/>
                        </a:lnSpc>
                        <a:spcAft>
                          <a:spcPts val="0"/>
                        </a:spcAft>
                      </a:pPr>
                      <a:r>
                        <a:rPr lang="en-AU" sz="4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93%</a:t>
                      </a:r>
                    </a:p>
                  </a:txBody>
                  <a:tcPr marL="66956" marR="66956" marT="9299" marB="0">
                    <a:solidFill>
                      <a:srgbClr val="D88B8A"/>
                    </a:solidFill>
                  </a:tcPr>
                </a:tc>
                <a:tc>
                  <a:txBody>
                    <a:bodyPr/>
                    <a:lstStyle/>
                    <a:p>
                      <a:pPr>
                        <a:lnSpc>
                          <a:spcPct val="107000"/>
                        </a:lnSpc>
                        <a:spcAft>
                          <a:spcPts val="0"/>
                        </a:spcAft>
                      </a:pPr>
                      <a:endParaRPr lang="en-AU" sz="35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BB2030"/>
                    </a:solidFill>
                  </a:tcPr>
                </a:tc>
                <a:extLst>
                  <a:ext uri="{0D108BD9-81ED-4DB2-BD59-A6C34878D82A}">
                    <a16:rowId xmlns:a16="http://schemas.microsoft.com/office/drawing/2014/main" val="3215730661"/>
                  </a:ext>
                </a:extLst>
              </a:tr>
              <a:tr h="896617">
                <a:tc>
                  <a:txBody>
                    <a:bodyPr/>
                    <a:lstStyle/>
                    <a:p>
                      <a:pPr>
                        <a:lnSpc>
                          <a:spcPct val="107000"/>
                        </a:lnSpc>
                        <a:spcAft>
                          <a:spcPts val="0"/>
                        </a:spcAft>
                      </a:pPr>
                      <a:r>
                        <a:rPr lang="en-AU" sz="4300" dirty="0">
                          <a:effectLst/>
                          <a:latin typeface="Calibri" panose="020F0502020204030204" pitchFamily="34" charset="0"/>
                          <a:ea typeface="Calibri" panose="020F0502020204030204" pitchFamily="34" charset="0"/>
                          <a:cs typeface="Times New Roman" panose="02020603050405020304" pitchFamily="18" charset="0"/>
                        </a:rPr>
                        <a:t>Refusing COVID-19 vaccination</a:t>
                      </a:r>
                    </a:p>
                  </a:txBody>
                  <a:tcPr marL="66956" marR="66956" marT="9299" marB="0">
                    <a:solidFill>
                      <a:srgbClr val="BB2030"/>
                    </a:solidFill>
                  </a:tcPr>
                </a:tc>
                <a:tc>
                  <a:txBody>
                    <a:bodyPr/>
                    <a:lstStyle/>
                    <a:p>
                      <a:pPr algn="ctr">
                        <a:lnSpc>
                          <a:spcPct val="107000"/>
                        </a:lnSpc>
                        <a:spcAft>
                          <a:spcPts val="0"/>
                        </a:spcAft>
                      </a:pPr>
                      <a:r>
                        <a:rPr lang="en-AU" sz="4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20</a:t>
                      </a:r>
                    </a:p>
                  </a:txBody>
                  <a:tcPr marL="66956" marR="66956" marT="9299" marB="0">
                    <a:solidFill>
                      <a:srgbClr val="D88B8A"/>
                    </a:solidFill>
                  </a:tcPr>
                </a:tc>
                <a:tc>
                  <a:txBody>
                    <a:bodyPr/>
                    <a:lstStyle/>
                    <a:p>
                      <a:pPr algn="ctr">
                        <a:lnSpc>
                          <a:spcPct val="107000"/>
                        </a:lnSpc>
                        <a:spcAft>
                          <a:spcPts val="0"/>
                        </a:spcAft>
                      </a:pPr>
                      <a:r>
                        <a:rPr lang="en-AU" sz="4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7%</a:t>
                      </a:r>
                    </a:p>
                  </a:txBody>
                  <a:tcPr marL="66956" marR="66956" marT="9299" marB="0">
                    <a:solidFill>
                      <a:srgbClr val="D88B8A"/>
                    </a:solidFill>
                  </a:tcPr>
                </a:tc>
                <a:tc>
                  <a:txBody>
                    <a:bodyPr/>
                    <a:lstStyle/>
                    <a:p>
                      <a:pPr>
                        <a:lnSpc>
                          <a:spcPct val="107000"/>
                        </a:lnSpc>
                        <a:spcAft>
                          <a:spcPts val="0"/>
                        </a:spcAft>
                      </a:pPr>
                      <a:endParaRPr lang="en-AU" sz="35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BB2030"/>
                    </a:solidFill>
                  </a:tcPr>
                </a:tc>
                <a:extLst>
                  <a:ext uri="{0D108BD9-81ED-4DB2-BD59-A6C34878D82A}">
                    <a16:rowId xmlns:a16="http://schemas.microsoft.com/office/drawing/2014/main" val="3315529018"/>
                  </a:ext>
                </a:extLst>
              </a:tr>
            </a:tbl>
          </a:graphicData>
        </a:graphic>
      </p:graphicFrame>
      <p:graphicFrame>
        <p:nvGraphicFramePr>
          <p:cNvPr id="16" name="Table 15">
            <a:extLst>
              <a:ext uri="{FF2B5EF4-FFF2-40B4-BE49-F238E27FC236}">
                <a16:creationId xmlns:a16="http://schemas.microsoft.com/office/drawing/2014/main" id="{6AD41F50-0384-B94C-B367-19F20426D968}"/>
              </a:ext>
            </a:extLst>
          </p:cNvPr>
          <p:cNvGraphicFramePr>
            <a:graphicFrameLocks noGrp="1"/>
          </p:cNvGraphicFramePr>
          <p:nvPr>
            <p:extLst>
              <p:ext uri="{D42A27DB-BD31-4B8C-83A1-F6EECF244321}">
                <p14:modId xmlns:p14="http://schemas.microsoft.com/office/powerpoint/2010/main" val="1637933255"/>
              </p:ext>
            </p:extLst>
          </p:nvPr>
        </p:nvGraphicFramePr>
        <p:xfrm>
          <a:off x="3556121" y="12267352"/>
          <a:ext cx="29341353" cy="4524151"/>
        </p:xfrm>
        <a:graphic>
          <a:graphicData uri="http://schemas.openxmlformats.org/drawingml/2006/table">
            <a:tbl>
              <a:tblPr firstRow="1" firstCol="1" bandRow="1">
                <a:tableStyleId>{5C22544A-7EE6-4342-B048-85BDC9FD1C3A}</a:tableStyleId>
              </a:tblPr>
              <a:tblGrid>
                <a:gridCol w="13163373">
                  <a:extLst>
                    <a:ext uri="{9D8B030D-6E8A-4147-A177-3AD203B41FA5}">
                      <a16:colId xmlns:a16="http://schemas.microsoft.com/office/drawing/2014/main" val="1224416491"/>
                    </a:ext>
                  </a:extLst>
                </a:gridCol>
                <a:gridCol w="7554181">
                  <a:extLst>
                    <a:ext uri="{9D8B030D-6E8A-4147-A177-3AD203B41FA5}">
                      <a16:colId xmlns:a16="http://schemas.microsoft.com/office/drawing/2014/main" val="2303474906"/>
                    </a:ext>
                  </a:extLst>
                </a:gridCol>
                <a:gridCol w="8468770">
                  <a:extLst>
                    <a:ext uri="{9D8B030D-6E8A-4147-A177-3AD203B41FA5}">
                      <a16:colId xmlns:a16="http://schemas.microsoft.com/office/drawing/2014/main" val="3614916832"/>
                    </a:ext>
                  </a:extLst>
                </a:gridCol>
                <a:gridCol w="155029">
                  <a:extLst>
                    <a:ext uri="{9D8B030D-6E8A-4147-A177-3AD203B41FA5}">
                      <a16:colId xmlns:a16="http://schemas.microsoft.com/office/drawing/2014/main" val="513716891"/>
                    </a:ext>
                  </a:extLst>
                </a:gridCol>
              </a:tblGrid>
              <a:tr h="1834300">
                <a:tc>
                  <a:txBody>
                    <a:bodyPr/>
                    <a:lstStyle/>
                    <a:p>
                      <a:pPr>
                        <a:lnSpc>
                          <a:spcPct val="107000"/>
                        </a:lnSpc>
                        <a:spcAft>
                          <a:spcPts val="0"/>
                        </a:spcAft>
                      </a:pPr>
                      <a:r>
                        <a:rPr lang="en-US" sz="4300" dirty="0">
                          <a:effectLst/>
                        </a:rPr>
                        <a:t> COVID-19 Vaccination Side Effects (n=277)</a:t>
                      </a:r>
                      <a:endParaRPr lang="en-AU" sz="4300" dirty="0">
                        <a:effectLst/>
                        <a:latin typeface="Calibri" panose="020F0502020204030204" pitchFamily="34" charset="0"/>
                        <a:ea typeface="Calibri" panose="020F0502020204030204" pitchFamily="34" charset="0"/>
                        <a:cs typeface="Times New Roman" panose="02020603050405020304" pitchFamily="18" charset="0"/>
                      </a:endParaRPr>
                    </a:p>
                  </a:txBody>
                  <a:tcPr marL="66956" marR="66956" marT="9299" marB="0">
                    <a:solidFill>
                      <a:srgbClr val="BB2030"/>
                    </a:solidFill>
                  </a:tcPr>
                </a:tc>
                <a:tc>
                  <a:txBody>
                    <a:bodyPr/>
                    <a:lstStyle/>
                    <a:p>
                      <a:pPr algn="ctr">
                        <a:lnSpc>
                          <a:spcPct val="107000"/>
                        </a:lnSpc>
                        <a:spcAft>
                          <a:spcPts val="0"/>
                        </a:spcAft>
                      </a:pPr>
                      <a:r>
                        <a:rPr lang="en-US" sz="4300" dirty="0">
                          <a:effectLst/>
                          <a:latin typeface="Calibri" panose="020F0502020204030204" pitchFamily="34" charset="0"/>
                          <a:ea typeface="Calibri" panose="020F0502020204030204" pitchFamily="34" charset="0"/>
                          <a:cs typeface="Times New Roman" panose="02020603050405020304" pitchFamily="18" charset="0"/>
                        </a:rPr>
                        <a:t>Number of participants</a:t>
                      </a:r>
                      <a:endParaRPr lang="en-AU" sz="4300" dirty="0">
                        <a:effectLst/>
                        <a:latin typeface="Calibri" panose="020F0502020204030204" pitchFamily="34" charset="0"/>
                        <a:ea typeface="Calibri" panose="020F0502020204030204" pitchFamily="34" charset="0"/>
                        <a:cs typeface="Times New Roman" panose="02020603050405020304" pitchFamily="18" charset="0"/>
                      </a:endParaRPr>
                    </a:p>
                  </a:txBody>
                  <a:tcPr marL="66956" marR="66956" marT="9299" marB="0">
                    <a:solidFill>
                      <a:srgbClr val="BB2030"/>
                    </a:solidFill>
                  </a:tcPr>
                </a:tc>
                <a:tc>
                  <a:txBody>
                    <a:bodyPr/>
                    <a:lstStyle/>
                    <a:p>
                      <a:pPr algn="ctr">
                        <a:lnSpc>
                          <a:spcPct val="107000"/>
                        </a:lnSpc>
                        <a:spcAft>
                          <a:spcPts val="0"/>
                        </a:spcAft>
                      </a:pPr>
                      <a:r>
                        <a:rPr lang="en-US" sz="4300" dirty="0">
                          <a:effectLst/>
                          <a:latin typeface="Calibri" panose="020F0502020204030204" pitchFamily="34" charset="0"/>
                          <a:ea typeface="Calibri" panose="020F0502020204030204" pitchFamily="34" charset="0"/>
                          <a:cs typeface="Times New Roman" panose="02020603050405020304" pitchFamily="18" charset="0"/>
                        </a:rPr>
                        <a:t>Percent of participants</a:t>
                      </a:r>
                      <a:endParaRPr lang="en-AU" sz="4300" dirty="0">
                        <a:effectLst/>
                        <a:latin typeface="Calibri" panose="020F0502020204030204" pitchFamily="34" charset="0"/>
                        <a:ea typeface="Calibri" panose="020F0502020204030204" pitchFamily="34" charset="0"/>
                        <a:cs typeface="Times New Roman" panose="02020603050405020304" pitchFamily="18" charset="0"/>
                      </a:endParaRPr>
                    </a:p>
                  </a:txBody>
                  <a:tcPr marL="66956" marR="66956" marT="9299" marB="0">
                    <a:solidFill>
                      <a:srgbClr val="BB2030"/>
                    </a:solidFill>
                  </a:tcPr>
                </a:tc>
                <a:tc>
                  <a:txBody>
                    <a:bodyPr/>
                    <a:lstStyle/>
                    <a:p>
                      <a:pPr algn="ctr">
                        <a:lnSpc>
                          <a:spcPct val="107000"/>
                        </a:lnSpc>
                        <a:spcAft>
                          <a:spcPts val="0"/>
                        </a:spcAft>
                      </a:pPr>
                      <a:r>
                        <a:rPr lang="en-US" sz="3900">
                          <a:effectLst/>
                        </a:rPr>
                        <a:t> </a:t>
                      </a:r>
                      <a:endParaRPr lang="en-AU" sz="35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BB2030"/>
                    </a:solidFill>
                  </a:tcPr>
                </a:tc>
                <a:extLst>
                  <a:ext uri="{0D108BD9-81ED-4DB2-BD59-A6C34878D82A}">
                    <a16:rowId xmlns:a16="http://schemas.microsoft.com/office/drawing/2014/main" val="2917566162"/>
                  </a:ext>
                </a:extLst>
              </a:tr>
              <a:tr h="896617">
                <a:tc>
                  <a:txBody>
                    <a:bodyPr/>
                    <a:lstStyle/>
                    <a:p>
                      <a:pPr>
                        <a:lnSpc>
                          <a:spcPct val="107000"/>
                        </a:lnSpc>
                        <a:spcAft>
                          <a:spcPts val="0"/>
                        </a:spcAft>
                      </a:pPr>
                      <a:r>
                        <a:rPr lang="en-AU" sz="4300" dirty="0">
                          <a:effectLst/>
                          <a:latin typeface="Calibri" panose="020F0502020204030204" pitchFamily="34" charset="0"/>
                          <a:ea typeface="Calibri" panose="020F0502020204030204" pitchFamily="34" charset="0"/>
                          <a:cs typeface="Times New Roman" panose="02020603050405020304" pitchFamily="18" charset="0"/>
                        </a:rPr>
                        <a:t>Reporting no vaccination side effects</a:t>
                      </a:r>
                    </a:p>
                  </a:txBody>
                  <a:tcPr marL="66956" marR="66956" marT="9299" marB="0">
                    <a:solidFill>
                      <a:srgbClr val="BB2030"/>
                    </a:solidFill>
                  </a:tcPr>
                </a:tc>
                <a:tc>
                  <a:txBody>
                    <a:bodyPr/>
                    <a:lstStyle/>
                    <a:p>
                      <a:pPr algn="ctr">
                        <a:lnSpc>
                          <a:spcPct val="107000"/>
                        </a:lnSpc>
                        <a:spcAft>
                          <a:spcPts val="0"/>
                        </a:spcAft>
                      </a:pPr>
                      <a:r>
                        <a:rPr lang="en-AU" sz="4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123</a:t>
                      </a:r>
                    </a:p>
                  </a:txBody>
                  <a:tcPr marL="66956" marR="66956" marT="9299" marB="0">
                    <a:solidFill>
                      <a:srgbClr val="D88B8A"/>
                    </a:solidFill>
                  </a:tcPr>
                </a:tc>
                <a:tc>
                  <a:txBody>
                    <a:bodyPr/>
                    <a:lstStyle/>
                    <a:p>
                      <a:pPr algn="ctr">
                        <a:lnSpc>
                          <a:spcPct val="107000"/>
                        </a:lnSpc>
                        <a:spcAft>
                          <a:spcPts val="0"/>
                        </a:spcAft>
                      </a:pPr>
                      <a:r>
                        <a:rPr lang="en-AU" sz="4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44%</a:t>
                      </a:r>
                    </a:p>
                  </a:txBody>
                  <a:tcPr marL="66956" marR="66956" marT="9299" marB="0">
                    <a:solidFill>
                      <a:srgbClr val="D88B8A"/>
                    </a:solidFill>
                  </a:tcPr>
                </a:tc>
                <a:tc>
                  <a:txBody>
                    <a:bodyPr/>
                    <a:lstStyle/>
                    <a:p>
                      <a:pPr>
                        <a:lnSpc>
                          <a:spcPct val="107000"/>
                        </a:lnSpc>
                        <a:spcAft>
                          <a:spcPts val="0"/>
                        </a:spcAft>
                      </a:pPr>
                      <a:endParaRPr lang="en-AU" sz="35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BB2030"/>
                    </a:solidFill>
                  </a:tcPr>
                </a:tc>
                <a:extLst>
                  <a:ext uri="{0D108BD9-81ED-4DB2-BD59-A6C34878D82A}">
                    <a16:rowId xmlns:a16="http://schemas.microsoft.com/office/drawing/2014/main" val="3301004949"/>
                  </a:ext>
                </a:extLst>
              </a:tr>
              <a:tr h="896617">
                <a:tc>
                  <a:txBody>
                    <a:bodyPr/>
                    <a:lstStyle/>
                    <a:p>
                      <a:pPr>
                        <a:lnSpc>
                          <a:spcPct val="107000"/>
                        </a:lnSpc>
                        <a:spcAft>
                          <a:spcPts val="0"/>
                        </a:spcAft>
                      </a:pPr>
                      <a:r>
                        <a:rPr lang="en-AU" sz="4300" dirty="0">
                          <a:effectLst/>
                          <a:latin typeface="Calibri" panose="020F0502020204030204" pitchFamily="34" charset="0"/>
                          <a:ea typeface="Calibri" panose="020F0502020204030204" pitchFamily="34" charset="0"/>
                          <a:cs typeface="Times New Roman" panose="02020603050405020304" pitchFamily="18" charset="0"/>
                        </a:rPr>
                        <a:t>Reporting short-term vaccination side effects</a:t>
                      </a:r>
                    </a:p>
                  </a:txBody>
                  <a:tcPr marL="66956" marR="66956" marT="9299" marB="0">
                    <a:solidFill>
                      <a:srgbClr val="BB2030"/>
                    </a:solidFill>
                  </a:tcPr>
                </a:tc>
                <a:tc>
                  <a:txBody>
                    <a:bodyPr/>
                    <a:lstStyle/>
                    <a:p>
                      <a:pPr algn="ctr">
                        <a:lnSpc>
                          <a:spcPct val="107000"/>
                        </a:lnSpc>
                        <a:spcAft>
                          <a:spcPts val="0"/>
                        </a:spcAft>
                      </a:pPr>
                      <a:r>
                        <a:rPr lang="en-AU" sz="4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153</a:t>
                      </a:r>
                    </a:p>
                  </a:txBody>
                  <a:tcPr marL="66956" marR="66956" marT="9299" marB="0">
                    <a:solidFill>
                      <a:srgbClr val="D88B8A"/>
                    </a:solidFill>
                  </a:tcPr>
                </a:tc>
                <a:tc>
                  <a:txBody>
                    <a:bodyPr/>
                    <a:lstStyle/>
                    <a:p>
                      <a:pPr algn="ctr">
                        <a:lnSpc>
                          <a:spcPct val="107000"/>
                        </a:lnSpc>
                        <a:spcAft>
                          <a:spcPts val="0"/>
                        </a:spcAft>
                      </a:pPr>
                      <a:r>
                        <a:rPr lang="en-AU" sz="4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55%</a:t>
                      </a:r>
                    </a:p>
                  </a:txBody>
                  <a:tcPr marL="66956" marR="66956" marT="9299" marB="0">
                    <a:solidFill>
                      <a:srgbClr val="D88B8A"/>
                    </a:solidFill>
                  </a:tcPr>
                </a:tc>
                <a:tc>
                  <a:txBody>
                    <a:bodyPr/>
                    <a:lstStyle/>
                    <a:p>
                      <a:pPr>
                        <a:lnSpc>
                          <a:spcPct val="107000"/>
                        </a:lnSpc>
                        <a:spcAft>
                          <a:spcPts val="0"/>
                        </a:spcAft>
                      </a:pPr>
                      <a:endParaRPr lang="en-AU" sz="35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BB2030"/>
                    </a:solidFill>
                  </a:tcPr>
                </a:tc>
                <a:extLst>
                  <a:ext uri="{0D108BD9-81ED-4DB2-BD59-A6C34878D82A}">
                    <a16:rowId xmlns:a16="http://schemas.microsoft.com/office/drawing/2014/main" val="3315529018"/>
                  </a:ext>
                </a:extLst>
              </a:tr>
              <a:tr h="896617">
                <a:tc>
                  <a:txBody>
                    <a:bodyPr/>
                    <a:lstStyle/>
                    <a:p>
                      <a:pPr>
                        <a:lnSpc>
                          <a:spcPct val="107000"/>
                        </a:lnSpc>
                        <a:spcAft>
                          <a:spcPts val="0"/>
                        </a:spcAft>
                      </a:pPr>
                      <a:r>
                        <a:rPr lang="en-AU" sz="3500" dirty="0">
                          <a:effectLst/>
                          <a:latin typeface="Calibri" panose="020F0502020204030204" pitchFamily="34" charset="0"/>
                          <a:ea typeface="Calibri" panose="020F0502020204030204" pitchFamily="34" charset="0"/>
                          <a:cs typeface="Times New Roman" panose="02020603050405020304" pitchFamily="18" charset="0"/>
                        </a:rPr>
                        <a:t>Reporting long-term vaccination side effects</a:t>
                      </a:r>
                    </a:p>
                  </a:txBody>
                  <a:tcPr marL="66956" marR="66956" marT="9299" marB="0">
                    <a:solidFill>
                      <a:srgbClr val="BB2030"/>
                    </a:solidFill>
                  </a:tcPr>
                </a:tc>
                <a:tc>
                  <a:txBody>
                    <a:bodyPr/>
                    <a:lstStyle/>
                    <a:p>
                      <a:pPr algn="ctr">
                        <a:lnSpc>
                          <a:spcPct val="107000"/>
                        </a:lnSpc>
                        <a:spcAft>
                          <a:spcPts val="0"/>
                        </a:spcAft>
                      </a:pPr>
                      <a:r>
                        <a:rPr lang="en-AU" sz="3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a:t>
                      </a:r>
                    </a:p>
                  </a:txBody>
                  <a:tcPr marL="66956" marR="66956" marT="9299" marB="0">
                    <a:solidFill>
                      <a:srgbClr val="D88B8A"/>
                    </a:solidFill>
                  </a:tcPr>
                </a:tc>
                <a:tc>
                  <a:txBody>
                    <a:bodyPr/>
                    <a:lstStyle/>
                    <a:p>
                      <a:pPr algn="ctr">
                        <a:lnSpc>
                          <a:spcPct val="107000"/>
                        </a:lnSpc>
                        <a:spcAft>
                          <a:spcPts val="0"/>
                        </a:spcAft>
                      </a:pPr>
                      <a:r>
                        <a:rPr lang="en-AU" sz="3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0.4%</a:t>
                      </a:r>
                    </a:p>
                  </a:txBody>
                  <a:tcPr marL="66956" marR="66956" marT="9299" marB="0">
                    <a:solidFill>
                      <a:srgbClr val="D88B8A"/>
                    </a:solidFill>
                  </a:tcPr>
                </a:tc>
                <a:tc>
                  <a:txBody>
                    <a:bodyPr/>
                    <a:lstStyle/>
                    <a:p>
                      <a:pPr>
                        <a:lnSpc>
                          <a:spcPct val="107000"/>
                        </a:lnSpc>
                        <a:spcAft>
                          <a:spcPts val="0"/>
                        </a:spcAft>
                      </a:pPr>
                      <a:endParaRPr lang="en-AU" sz="35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BB2030"/>
                    </a:solidFill>
                  </a:tcPr>
                </a:tc>
                <a:extLst>
                  <a:ext uri="{0D108BD9-81ED-4DB2-BD59-A6C34878D82A}">
                    <a16:rowId xmlns:a16="http://schemas.microsoft.com/office/drawing/2014/main" val="1021122225"/>
                  </a:ext>
                </a:extLst>
              </a:tr>
            </a:tbl>
          </a:graphicData>
        </a:graphic>
      </p:graphicFrame>
      <p:grpSp>
        <p:nvGrpSpPr>
          <p:cNvPr id="3" name="Group 2">
            <a:extLst>
              <a:ext uri="{FF2B5EF4-FFF2-40B4-BE49-F238E27FC236}">
                <a16:creationId xmlns:a16="http://schemas.microsoft.com/office/drawing/2014/main" id="{8D18FE34-13A5-6ADE-7F3C-DCCA0D2ADA14}"/>
              </a:ext>
            </a:extLst>
          </p:cNvPr>
          <p:cNvGrpSpPr/>
          <p:nvPr/>
        </p:nvGrpSpPr>
        <p:grpSpPr>
          <a:xfrm>
            <a:off x="533410" y="578360"/>
            <a:ext cx="35360631" cy="2289457"/>
            <a:chOff x="533410" y="578360"/>
            <a:chExt cx="35360631" cy="2289457"/>
          </a:xfrm>
        </p:grpSpPr>
        <p:sp>
          <p:nvSpPr>
            <p:cNvPr id="4" name="Line 7">
              <a:extLst>
                <a:ext uri="{FF2B5EF4-FFF2-40B4-BE49-F238E27FC236}">
                  <a16:creationId xmlns:a16="http://schemas.microsoft.com/office/drawing/2014/main" id="{1A806F28-80A7-D904-57E1-85506B1937BC}"/>
                </a:ext>
              </a:extLst>
            </p:cNvPr>
            <p:cNvSpPr>
              <a:spLocks noChangeShapeType="1"/>
            </p:cNvSpPr>
            <p:nvPr/>
          </p:nvSpPr>
          <p:spPr bwMode="auto">
            <a:xfrm>
              <a:off x="575341" y="2867817"/>
              <a:ext cx="35318700" cy="0"/>
            </a:xfrm>
            <a:prstGeom prst="line">
              <a:avLst/>
            </a:prstGeom>
            <a:ln>
              <a:headEnd/>
              <a:tailEnd/>
            </a:ln>
            <a:effectLst/>
            <a:extLst>
              <a:ext uri="{909E8E84-426E-40dd-AFC4-6F175D3DCCD1}">
                <a14:hiddenFill xmlns="" xmlns:a14="http://schemas.microsoft.com/office/drawing/2010/main" xmlns:mv="urn:schemas-microsoft-com:mac:vml" xmlns:mc="http://schemas.openxmlformats.org/markup-compatibility/2006">
                  <a:noFill/>
                </a14:hiddenFill>
              </a:ext>
            </a:extLst>
          </p:spPr>
          <p:style>
            <a:lnRef idx="1">
              <a:schemeClr val="dk1"/>
            </a:lnRef>
            <a:fillRef idx="0">
              <a:schemeClr val="dk1"/>
            </a:fillRef>
            <a:effectRef idx="0">
              <a:schemeClr val="dk1"/>
            </a:effectRef>
            <a:fontRef idx="minor">
              <a:schemeClr val="tx1"/>
            </a:fontRef>
          </p:style>
          <p:txBody>
            <a:bodyPr lIns="110828" tIns="55413" rIns="110828" bIns="55413"/>
            <a:lstStyle/>
            <a:p>
              <a:endParaRPr lang="en-US" sz="7029" dirty="0">
                <a:latin typeface="Arial"/>
                <a:cs typeface="Arial"/>
              </a:endParaRPr>
            </a:p>
          </p:txBody>
        </p:sp>
        <p:sp>
          <p:nvSpPr>
            <p:cNvPr id="5" name="Text Placeholder 1">
              <a:extLst>
                <a:ext uri="{FF2B5EF4-FFF2-40B4-BE49-F238E27FC236}">
                  <a16:creationId xmlns:a16="http://schemas.microsoft.com/office/drawing/2014/main" id="{738D0B8D-E4E9-8C2C-B6B7-E8C045B25347}"/>
                </a:ext>
              </a:extLst>
            </p:cNvPr>
            <p:cNvSpPr txBox="1">
              <a:spLocks/>
            </p:cNvSpPr>
            <p:nvPr/>
          </p:nvSpPr>
          <p:spPr>
            <a:xfrm>
              <a:off x="575341" y="578360"/>
              <a:ext cx="34783546" cy="1353242"/>
            </a:xfrm>
            <a:prstGeom prst="rect">
              <a:avLst/>
            </a:prstGeom>
          </p:spPr>
          <p:txBody>
            <a:bodyPr vert="horz" lIns="326423" tIns="163212" rIns="326423" bIns="163212" rtlCol="0" anchor="ctr"/>
            <a:lstStyle>
              <a:defPPr>
                <a:defRPr lang="en-US"/>
              </a:defPPr>
              <a:lvl1pPr marL="0" algn="l" defTabSz="1671715" rtl="0" eaLnBrk="1" latinLnBrk="0" hangingPunct="1">
                <a:defRPr sz="4400" kern="1200">
                  <a:solidFill>
                    <a:schemeClr val="tx1">
                      <a:tint val="75000"/>
                    </a:schemeClr>
                  </a:solidFill>
                  <a:latin typeface="+mn-lt"/>
                  <a:ea typeface="+mn-ea"/>
                  <a:cs typeface="+mn-cs"/>
                </a:defRPr>
              </a:lvl1pPr>
              <a:lvl2pPr marL="1671715" algn="l" defTabSz="1671715" rtl="0" eaLnBrk="1" latinLnBrk="0" hangingPunct="1">
                <a:defRPr sz="6600" kern="1200">
                  <a:solidFill>
                    <a:schemeClr val="tx1"/>
                  </a:solidFill>
                  <a:latin typeface="+mn-lt"/>
                  <a:ea typeface="+mn-ea"/>
                  <a:cs typeface="+mn-cs"/>
                </a:defRPr>
              </a:lvl2pPr>
              <a:lvl3pPr marL="3343427" algn="l" defTabSz="1671715" rtl="0" eaLnBrk="1" latinLnBrk="0" hangingPunct="1">
                <a:defRPr sz="6600" kern="1200">
                  <a:solidFill>
                    <a:schemeClr val="tx1"/>
                  </a:solidFill>
                  <a:latin typeface="+mn-lt"/>
                  <a:ea typeface="+mn-ea"/>
                  <a:cs typeface="+mn-cs"/>
                </a:defRPr>
              </a:lvl3pPr>
              <a:lvl4pPr marL="5015142" algn="l" defTabSz="1671715" rtl="0" eaLnBrk="1" latinLnBrk="0" hangingPunct="1">
                <a:defRPr sz="6600" kern="1200">
                  <a:solidFill>
                    <a:schemeClr val="tx1"/>
                  </a:solidFill>
                  <a:latin typeface="+mn-lt"/>
                  <a:ea typeface="+mn-ea"/>
                  <a:cs typeface="+mn-cs"/>
                </a:defRPr>
              </a:lvl4pPr>
              <a:lvl5pPr marL="6686857" algn="l" defTabSz="1671715" rtl="0" eaLnBrk="1" latinLnBrk="0" hangingPunct="1">
                <a:defRPr sz="6600" kern="1200">
                  <a:solidFill>
                    <a:schemeClr val="tx1"/>
                  </a:solidFill>
                  <a:latin typeface="+mn-lt"/>
                  <a:ea typeface="+mn-ea"/>
                  <a:cs typeface="+mn-cs"/>
                </a:defRPr>
              </a:lvl5pPr>
              <a:lvl6pPr marL="8358569" algn="l" defTabSz="1671715" rtl="0" eaLnBrk="1" latinLnBrk="0" hangingPunct="1">
                <a:defRPr sz="6600" kern="1200">
                  <a:solidFill>
                    <a:schemeClr val="tx1"/>
                  </a:solidFill>
                  <a:latin typeface="+mn-lt"/>
                  <a:ea typeface="+mn-ea"/>
                  <a:cs typeface="+mn-cs"/>
                </a:defRPr>
              </a:lvl6pPr>
              <a:lvl7pPr marL="10030284" algn="l" defTabSz="1671715" rtl="0" eaLnBrk="1" latinLnBrk="0" hangingPunct="1">
                <a:defRPr sz="6600" kern="1200">
                  <a:solidFill>
                    <a:schemeClr val="tx1"/>
                  </a:solidFill>
                  <a:latin typeface="+mn-lt"/>
                  <a:ea typeface="+mn-ea"/>
                  <a:cs typeface="+mn-cs"/>
                </a:defRPr>
              </a:lvl7pPr>
              <a:lvl8pPr marL="11701999" algn="l" defTabSz="1671715" rtl="0" eaLnBrk="1" latinLnBrk="0" hangingPunct="1">
                <a:defRPr sz="6600" kern="1200">
                  <a:solidFill>
                    <a:schemeClr val="tx1"/>
                  </a:solidFill>
                  <a:latin typeface="+mn-lt"/>
                  <a:ea typeface="+mn-ea"/>
                  <a:cs typeface="+mn-cs"/>
                </a:defRPr>
              </a:lvl8pPr>
              <a:lvl9pPr marL="13373714" algn="l" defTabSz="1671715" rtl="0" eaLnBrk="1" latinLnBrk="0" hangingPunct="1">
                <a:defRPr sz="6600" kern="1200">
                  <a:solidFill>
                    <a:schemeClr val="tx1"/>
                  </a:solidFill>
                  <a:latin typeface="+mn-lt"/>
                  <a:ea typeface="+mn-ea"/>
                  <a:cs typeface="+mn-cs"/>
                </a:defRPr>
              </a:lvl9pPr>
            </a:lstStyle>
            <a:p>
              <a:pPr algn="ctr"/>
              <a:r>
                <a:rPr lang="en-US" sz="5858" b="1" dirty="0">
                  <a:solidFill>
                    <a:srgbClr val="003F6D"/>
                  </a:solidFill>
                </a:rPr>
                <a:t>DAN looks at longitudinal return to diving and vaccination results from divers with COVID-19 infection</a:t>
              </a:r>
              <a:endParaRPr lang="en-US" sz="5858" dirty="0">
                <a:solidFill>
                  <a:srgbClr val="003F6D"/>
                </a:solidFill>
              </a:endParaRPr>
            </a:p>
          </p:txBody>
        </p:sp>
        <p:sp>
          <p:nvSpPr>
            <p:cNvPr id="6" name="Rectangle 5">
              <a:extLst>
                <a:ext uri="{FF2B5EF4-FFF2-40B4-BE49-F238E27FC236}">
                  <a16:creationId xmlns:a16="http://schemas.microsoft.com/office/drawing/2014/main" id="{570C82D4-86CD-25BC-741D-DB84E88F08EA}"/>
                </a:ext>
              </a:extLst>
            </p:cNvPr>
            <p:cNvSpPr/>
            <p:nvPr/>
          </p:nvSpPr>
          <p:spPr>
            <a:xfrm>
              <a:off x="533410" y="1615863"/>
              <a:ext cx="35360631" cy="1062214"/>
            </a:xfrm>
            <a:prstGeom prst="rect">
              <a:avLst/>
            </a:prstGeom>
          </p:spPr>
          <p:txBody>
            <a:bodyPr wrap="square">
              <a:spAutoFit/>
            </a:bodyPr>
            <a:lstStyle/>
            <a:p>
              <a:pPr algn="ctr">
                <a:lnSpc>
                  <a:spcPct val="150000"/>
                </a:lnSpc>
                <a:spcAft>
                  <a:spcPts val="781"/>
                </a:spcAft>
              </a:pPr>
              <a:r>
                <a:rPr lang="en-US" sz="4686" dirty="0">
                  <a:solidFill>
                    <a:srgbClr val="003F6D"/>
                  </a:solidFill>
                </a:rPr>
                <a:t>F Tillmans</a:t>
              </a:r>
              <a:r>
                <a:rPr lang="en-US" sz="4686" baseline="30000" dirty="0">
                  <a:solidFill>
                    <a:srgbClr val="003F6D"/>
                  </a:solidFill>
                </a:rPr>
                <a:t>1</a:t>
              </a:r>
              <a:r>
                <a:rPr lang="en-US" sz="4686" dirty="0">
                  <a:solidFill>
                    <a:srgbClr val="003F6D"/>
                  </a:solidFill>
                </a:rPr>
                <a:t>, E Helfrich</a:t>
              </a:r>
              <a:r>
                <a:rPr lang="en-US" sz="4686" baseline="30000" dirty="0">
                  <a:solidFill>
                    <a:srgbClr val="003F6D"/>
                  </a:solidFill>
                </a:rPr>
                <a:t>1</a:t>
              </a:r>
              <a:r>
                <a:rPr lang="en-US" sz="4686" dirty="0">
                  <a:solidFill>
                    <a:srgbClr val="003F6D"/>
                  </a:solidFill>
                </a:rPr>
                <a:t>, M Nochetto</a:t>
              </a:r>
              <a:r>
                <a:rPr lang="en-US" sz="4686" baseline="30000" dirty="0">
                  <a:solidFill>
                    <a:srgbClr val="003F6D"/>
                  </a:solidFill>
                </a:rPr>
                <a:t>1</a:t>
              </a:r>
              <a:r>
                <a:rPr lang="en-US" sz="4686" dirty="0">
                  <a:solidFill>
                    <a:srgbClr val="003F6D"/>
                  </a:solidFill>
                </a:rPr>
                <a:t>, C Saraiva</a:t>
              </a:r>
              <a:r>
                <a:rPr lang="en-US" sz="4686" baseline="30000" dirty="0">
                  <a:solidFill>
                    <a:srgbClr val="003F6D"/>
                  </a:solidFill>
                </a:rPr>
                <a:t>1</a:t>
              </a:r>
              <a:r>
                <a:rPr lang="en-US" sz="4686" dirty="0">
                  <a:solidFill>
                    <a:srgbClr val="003F6D"/>
                  </a:solidFill>
                </a:rPr>
                <a:t>, P Lindholm</a:t>
              </a:r>
              <a:r>
                <a:rPr lang="en-US" sz="4686" baseline="30000" dirty="0">
                  <a:solidFill>
                    <a:srgbClr val="003F6D"/>
                  </a:solidFill>
                </a:rPr>
                <a:t>2</a:t>
              </a:r>
              <a:r>
                <a:rPr lang="en-US" sz="4686" dirty="0">
                  <a:solidFill>
                    <a:srgbClr val="003F6D"/>
                  </a:solidFill>
                </a:rPr>
                <a:t>, J Chimiak</a:t>
              </a:r>
              <a:r>
                <a:rPr lang="en-US" sz="4686" baseline="30000" dirty="0">
                  <a:solidFill>
                    <a:srgbClr val="003F6D"/>
                  </a:solidFill>
                </a:rPr>
                <a:t>1</a:t>
              </a:r>
            </a:p>
          </p:txBody>
        </p:sp>
        <p:pic>
          <p:nvPicPr>
            <p:cNvPr id="7" name="Picture 6" descr="A picture containing text, clipart&#10;&#10;Description automatically generated">
              <a:extLst>
                <a:ext uri="{FF2B5EF4-FFF2-40B4-BE49-F238E27FC236}">
                  <a16:creationId xmlns:a16="http://schemas.microsoft.com/office/drawing/2014/main" id="{8A1BD370-AD3D-39FE-2792-6A4668365E2C}"/>
                </a:ext>
              </a:extLst>
            </p:cNvPr>
            <p:cNvPicPr>
              <a:picLocks noChangeAspect="1"/>
            </p:cNvPicPr>
            <p:nvPr/>
          </p:nvPicPr>
          <p:blipFill>
            <a:blip r:embed="rId3"/>
            <a:stretch>
              <a:fillRect/>
            </a:stretch>
          </p:blipFill>
          <p:spPr>
            <a:xfrm>
              <a:off x="681959" y="1902973"/>
              <a:ext cx="4126424" cy="962834"/>
            </a:xfrm>
            <a:prstGeom prst="rect">
              <a:avLst/>
            </a:prstGeom>
          </p:spPr>
        </p:pic>
      </p:grpSp>
    </p:spTree>
    <p:extLst>
      <p:ext uri="{BB962C8B-B14F-4D97-AF65-F5344CB8AC3E}">
        <p14:creationId xmlns:p14="http://schemas.microsoft.com/office/powerpoint/2010/main" val="332215473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D492241-37A6-D444-AD3D-98418D20F64A}"/>
              </a:ext>
            </a:extLst>
          </p:cNvPr>
          <p:cNvSpPr/>
          <p:nvPr/>
        </p:nvSpPr>
        <p:spPr>
          <a:xfrm>
            <a:off x="1606933" y="3142104"/>
            <a:ext cx="33165297" cy="15956544"/>
          </a:xfrm>
          <a:prstGeom prst="rect">
            <a:avLst/>
          </a:prstGeom>
          <a:solidFill>
            <a:srgbClr val="003F6D"/>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7029"/>
          </a:p>
        </p:txBody>
      </p:sp>
      <p:sp>
        <p:nvSpPr>
          <p:cNvPr id="30" name="Text Box 1383"/>
          <p:cNvSpPr txBox="1">
            <a:spLocks noChangeArrowheads="1"/>
          </p:cNvSpPr>
          <p:nvPr/>
        </p:nvSpPr>
        <p:spPr bwMode="auto">
          <a:xfrm>
            <a:off x="4576033" y="4972540"/>
            <a:ext cx="26845443" cy="13753977"/>
          </a:xfrm>
          <a:prstGeom prst="rect">
            <a:avLst/>
          </a:prstGeom>
          <a:noFill/>
          <a:ln>
            <a:noFill/>
          </a:ln>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square" lIns="110828" tIns="55413" rIns="110828" bIns="55413">
            <a:spAutoFit/>
          </a:bodyPr>
          <a:lstStyle>
            <a:lvl1pPr defTabSz="815975" eaLnBrk="0" hangingPunct="0">
              <a:defRPr sz="300">
                <a:solidFill>
                  <a:schemeClr val="tx1"/>
                </a:solidFill>
                <a:latin typeface="Arial" charset="0"/>
                <a:ea typeface="ＭＳ Ｐゴシック" charset="0"/>
                <a:cs typeface="ＭＳ Ｐゴシック" charset="0"/>
              </a:defRPr>
            </a:lvl1pPr>
            <a:lvl2pPr marL="742950" indent="-285750" defTabSz="815975" eaLnBrk="0" hangingPunct="0">
              <a:defRPr sz="300">
                <a:solidFill>
                  <a:schemeClr val="tx1"/>
                </a:solidFill>
                <a:latin typeface="Arial" charset="0"/>
                <a:ea typeface="ＭＳ Ｐゴシック" charset="0"/>
              </a:defRPr>
            </a:lvl2pPr>
            <a:lvl3pPr marL="1143000" indent="-228600" defTabSz="815975" eaLnBrk="0" hangingPunct="0">
              <a:defRPr sz="300">
                <a:solidFill>
                  <a:schemeClr val="tx1"/>
                </a:solidFill>
                <a:latin typeface="Arial" charset="0"/>
                <a:ea typeface="ＭＳ Ｐゴシック" charset="0"/>
              </a:defRPr>
            </a:lvl3pPr>
            <a:lvl4pPr marL="1600200" indent="-228600" defTabSz="815975" eaLnBrk="0" hangingPunct="0">
              <a:defRPr sz="300">
                <a:solidFill>
                  <a:schemeClr val="tx1"/>
                </a:solidFill>
                <a:latin typeface="Arial" charset="0"/>
                <a:ea typeface="ＭＳ Ｐゴシック" charset="0"/>
              </a:defRPr>
            </a:lvl4pPr>
            <a:lvl5pPr marL="2057400" indent="-228600" defTabSz="815975" eaLnBrk="0" hangingPunct="0">
              <a:defRPr sz="300">
                <a:solidFill>
                  <a:schemeClr val="tx1"/>
                </a:solidFill>
                <a:latin typeface="Arial" charset="0"/>
                <a:ea typeface="ＭＳ Ｐゴシック" charset="0"/>
              </a:defRPr>
            </a:lvl5pPr>
            <a:lvl6pPr marL="2514600" indent="-228600" defTabSz="815975" eaLnBrk="0" fontAlgn="base" hangingPunct="0">
              <a:spcBef>
                <a:spcPct val="0"/>
              </a:spcBef>
              <a:spcAft>
                <a:spcPct val="0"/>
              </a:spcAft>
              <a:defRPr sz="300">
                <a:solidFill>
                  <a:schemeClr val="tx1"/>
                </a:solidFill>
                <a:latin typeface="Arial" charset="0"/>
                <a:ea typeface="ＭＳ Ｐゴシック" charset="0"/>
              </a:defRPr>
            </a:lvl6pPr>
            <a:lvl7pPr marL="2971800" indent="-228600" defTabSz="815975" eaLnBrk="0" fontAlgn="base" hangingPunct="0">
              <a:spcBef>
                <a:spcPct val="0"/>
              </a:spcBef>
              <a:spcAft>
                <a:spcPct val="0"/>
              </a:spcAft>
              <a:defRPr sz="300">
                <a:solidFill>
                  <a:schemeClr val="tx1"/>
                </a:solidFill>
                <a:latin typeface="Arial" charset="0"/>
                <a:ea typeface="ＭＳ Ｐゴシック" charset="0"/>
              </a:defRPr>
            </a:lvl7pPr>
            <a:lvl8pPr marL="3429000" indent="-228600" defTabSz="815975" eaLnBrk="0" fontAlgn="base" hangingPunct="0">
              <a:spcBef>
                <a:spcPct val="0"/>
              </a:spcBef>
              <a:spcAft>
                <a:spcPct val="0"/>
              </a:spcAft>
              <a:defRPr sz="300">
                <a:solidFill>
                  <a:schemeClr val="tx1"/>
                </a:solidFill>
                <a:latin typeface="Arial" charset="0"/>
                <a:ea typeface="ＭＳ Ｐゴシック" charset="0"/>
              </a:defRPr>
            </a:lvl8pPr>
            <a:lvl9pPr marL="3886200" indent="-228600" defTabSz="815975" eaLnBrk="0" fontAlgn="base" hangingPunct="0">
              <a:spcBef>
                <a:spcPct val="0"/>
              </a:spcBef>
              <a:spcAft>
                <a:spcPct val="0"/>
              </a:spcAft>
              <a:defRPr sz="300">
                <a:solidFill>
                  <a:schemeClr val="tx1"/>
                </a:solidFill>
                <a:latin typeface="Arial" charset="0"/>
                <a:ea typeface="ＭＳ Ｐゴシック" charset="0"/>
              </a:defRPr>
            </a:lvl9pPr>
          </a:lstStyle>
          <a:p>
            <a:pPr algn="ctr"/>
            <a:r>
              <a:rPr lang="en-US" sz="5272" dirty="0"/>
              <a:t>AFFILIATIONS:</a:t>
            </a:r>
          </a:p>
          <a:p>
            <a:endParaRPr lang="en-US" sz="5272" dirty="0"/>
          </a:p>
          <a:p>
            <a:pPr marL="725360" indent="-725360">
              <a:buAutoNum type="arabicPlain"/>
            </a:pPr>
            <a:r>
              <a:rPr lang="en-US" sz="5272" dirty="0"/>
              <a:t>Divers Alert Network, Durham, North Carolina, USA</a:t>
            </a:r>
          </a:p>
          <a:p>
            <a:pPr marL="725360" indent="-725360">
              <a:buAutoNum type="arabicPlain"/>
            </a:pPr>
            <a:endParaRPr lang="en-US" sz="5272" dirty="0"/>
          </a:p>
          <a:p>
            <a:r>
              <a:rPr lang="en-US" sz="5272" dirty="0"/>
              <a:t>2	Department of Emergency Medicine, School of Medicine, University of 	California, San Diego, La Jolla, California, USA</a:t>
            </a:r>
          </a:p>
          <a:p>
            <a:endParaRPr lang="en-AU" sz="5272" dirty="0"/>
          </a:p>
          <a:p>
            <a:r>
              <a:rPr lang="en-AU" sz="5272" dirty="0"/>
              <a:t>	</a:t>
            </a:r>
          </a:p>
          <a:p>
            <a:endParaRPr lang="en-AU" sz="5272" dirty="0"/>
          </a:p>
          <a:p>
            <a:endParaRPr lang="en-AU" sz="5272" dirty="0"/>
          </a:p>
          <a:p>
            <a:pPr algn="ctr"/>
            <a:r>
              <a:rPr lang="en-AU" sz="5272" dirty="0"/>
              <a:t>FUNDING:</a:t>
            </a:r>
          </a:p>
          <a:p>
            <a:pPr algn="ctr"/>
            <a:r>
              <a:rPr lang="en-AU" sz="5272" dirty="0"/>
              <a:t>The study is entirely funded through Divers Alert Network.</a:t>
            </a:r>
          </a:p>
          <a:p>
            <a:pPr algn="ctr"/>
            <a:endParaRPr lang="en-AU" sz="5272" dirty="0"/>
          </a:p>
          <a:p>
            <a:pPr algn="ctr"/>
            <a:endParaRPr lang="en-AU" sz="5272" dirty="0"/>
          </a:p>
          <a:p>
            <a:pPr algn="ctr"/>
            <a:r>
              <a:rPr lang="en-AU" sz="5272" dirty="0"/>
              <a:t>CONFLICT OF INTEREST:</a:t>
            </a:r>
          </a:p>
          <a:p>
            <a:pPr algn="ctr"/>
            <a:r>
              <a:rPr lang="en-AU" sz="5272" dirty="0"/>
              <a:t>None declared.</a:t>
            </a:r>
          </a:p>
          <a:p>
            <a:endParaRPr lang="en-AU" sz="4296" dirty="0"/>
          </a:p>
        </p:txBody>
      </p:sp>
      <p:grpSp>
        <p:nvGrpSpPr>
          <p:cNvPr id="2" name="Group 1">
            <a:extLst>
              <a:ext uri="{FF2B5EF4-FFF2-40B4-BE49-F238E27FC236}">
                <a16:creationId xmlns:a16="http://schemas.microsoft.com/office/drawing/2014/main" id="{5FC55CDD-CCC0-68E8-CD13-EC0CD811D7A7}"/>
              </a:ext>
            </a:extLst>
          </p:cNvPr>
          <p:cNvGrpSpPr/>
          <p:nvPr/>
        </p:nvGrpSpPr>
        <p:grpSpPr>
          <a:xfrm>
            <a:off x="533410" y="578360"/>
            <a:ext cx="35360631" cy="2289457"/>
            <a:chOff x="533410" y="578360"/>
            <a:chExt cx="35360631" cy="2289457"/>
          </a:xfrm>
        </p:grpSpPr>
        <p:sp>
          <p:nvSpPr>
            <p:cNvPr id="3" name="Line 7">
              <a:extLst>
                <a:ext uri="{FF2B5EF4-FFF2-40B4-BE49-F238E27FC236}">
                  <a16:creationId xmlns:a16="http://schemas.microsoft.com/office/drawing/2014/main" id="{D06230CA-F752-3F82-B6CC-C0824A636F9A}"/>
                </a:ext>
              </a:extLst>
            </p:cNvPr>
            <p:cNvSpPr>
              <a:spLocks noChangeShapeType="1"/>
            </p:cNvSpPr>
            <p:nvPr/>
          </p:nvSpPr>
          <p:spPr bwMode="auto">
            <a:xfrm>
              <a:off x="575341" y="2867817"/>
              <a:ext cx="35318700" cy="0"/>
            </a:xfrm>
            <a:prstGeom prst="line">
              <a:avLst/>
            </a:prstGeom>
            <a:ln>
              <a:headEnd/>
              <a:tailEnd/>
            </a:ln>
            <a:effectLst/>
            <a:extLst>
              <a:ext uri="{909E8E84-426E-40dd-AFC4-6F175D3DCCD1}">
                <a14:hiddenFill xmlns="" xmlns:a14="http://schemas.microsoft.com/office/drawing/2010/main" xmlns:mv="urn:schemas-microsoft-com:mac:vml" xmlns:mc="http://schemas.openxmlformats.org/markup-compatibility/2006">
                  <a:noFill/>
                </a14:hiddenFill>
              </a:ext>
            </a:extLst>
          </p:spPr>
          <p:style>
            <a:lnRef idx="1">
              <a:schemeClr val="dk1"/>
            </a:lnRef>
            <a:fillRef idx="0">
              <a:schemeClr val="dk1"/>
            </a:fillRef>
            <a:effectRef idx="0">
              <a:schemeClr val="dk1"/>
            </a:effectRef>
            <a:fontRef idx="minor">
              <a:schemeClr val="tx1"/>
            </a:fontRef>
          </p:style>
          <p:txBody>
            <a:bodyPr lIns="110828" tIns="55413" rIns="110828" bIns="55413"/>
            <a:lstStyle/>
            <a:p>
              <a:endParaRPr lang="en-US" sz="7029" dirty="0">
                <a:latin typeface="Arial"/>
                <a:cs typeface="Arial"/>
              </a:endParaRPr>
            </a:p>
          </p:txBody>
        </p:sp>
        <p:sp>
          <p:nvSpPr>
            <p:cNvPr id="4" name="Text Placeholder 1">
              <a:extLst>
                <a:ext uri="{FF2B5EF4-FFF2-40B4-BE49-F238E27FC236}">
                  <a16:creationId xmlns:a16="http://schemas.microsoft.com/office/drawing/2014/main" id="{F08188A5-8BAB-022F-856A-603917A5700D}"/>
                </a:ext>
              </a:extLst>
            </p:cNvPr>
            <p:cNvSpPr txBox="1">
              <a:spLocks/>
            </p:cNvSpPr>
            <p:nvPr/>
          </p:nvSpPr>
          <p:spPr>
            <a:xfrm>
              <a:off x="575341" y="578360"/>
              <a:ext cx="34783546" cy="1353242"/>
            </a:xfrm>
            <a:prstGeom prst="rect">
              <a:avLst/>
            </a:prstGeom>
          </p:spPr>
          <p:txBody>
            <a:bodyPr vert="horz" lIns="326423" tIns="163212" rIns="326423" bIns="163212" rtlCol="0" anchor="ctr"/>
            <a:lstStyle>
              <a:defPPr>
                <a:defRPr lang="en-US"/>
              </a:defPPr>
              <a:lvl1pPr marL="0" algn="l" defTabSz="1671715" rtl="0" eaLnBrk="1" latinLnBrk="0" hangingPunct="1">
                <a:defRPr sz="4400" kern="1200">
                  <a:solidFill>
                    <a:schemeClr val="tx1">
                      <a:tint val="75000"/>
                    </a:schemeClr>
                  </a:solidFill>
                  <a:latin typeface="+mn-lt"/>
                  <a:ea typeface="+mn-ea"/>
                  <a:cs typeface="+mn-cs"/>
                </a:defRPr>
              </a:lvl1pPr>
              <a:lvl2pPr marL="1671715" algn="l" defTabSz="1671715" rtl="0" eaLnBrk="1" latinLnBrk="0" hangingPunct="1">
                <a:defRPr sz="6600" kern="1200">
                  <a:solidFill>
                    <a:schemeClr val="tx1"/>
                  </a:solidFill>
                  <a:latin typeface="+mn-lt"/>
                  <a:ea typeface="+mn-ea"/>
                  <a:cs typeface="+mn-cs"/>
                </a:defRPr>
              </a:lvl2pPr>
              <a:lvl3pPr marL="3343427" algn="l" defTabSz="1671715" rtl="0" eaLnBrk="1" latinLnBrk="0" hangingPunct="1">
                <a:defRPr sz="6600" kern="1200">
                  <a:solidFill>
                    <a:schemeClr val="tx1"/>
                  </a:solidFill>
                  <a:latin typeface="+mn-lt"/>
                  <a:ea typeface="+mn-ea"/>
                  <a:cs typeface="+mn-cs"/>
                </a:defRPr>
              </a:lvl3pPr>
              <a:lvl4pPr marL="5015142" algn="l" defTabSz="1671715" rtl="0" eaLnBrk="1" latinLnBrk="0" hangingPunct="1">
                <a:defRPr sz="6600" kern="1200">
                  <a:solidFill>
                    <a:schemeClr val="tx1"/>
                  </a:solidFill>
                  <a:latin typeface="+mn-lt"/>
                  <a:ea typeface="+mn-ea"/>
                  <a:cs typeface="+mn-cs"/>
                </a:defRPr>
              </a:lvl4pPr>
              <a:lvl5pPr marL="6686857" algn="l" defTabSz="1671715" rtl="0" eaLnBrk="1" latinLnBrk="0" hangingPunct="1">
                <a:defRPr sz="6600" kern="1200">
                  <a:solidFill>
                    <a:schemeClr val="tx1"/>
                  </a:solidFill>
                  <a:latin typeface="+mn-lt"/>
                  <a:ea typeface="+mn-ea"/>
                  <a:cs typeface="+mn-cs"/>
                </a:defRPr>
              </a:lvl5pPr>
              <a:lvl6pPr marL="8358569" algn="l" defTabSz="1671715" rtl="0" eaLnBrk="1" latinLnBrk="0" hangingPunct="1">
                <a:defRPr sz="6600" kern="1200">
                  <a:solidFill>
                    <a:schemeClr val="tx1"/>
                  </a:solidFill>
                  <a:latin typeface="+mn-lt"/>
                  <a:ea typeface="+mn-ea"/>
                  <a:cs typeface="+mn-cs"/>
                </a:defRPr>
              </a:lvl6pPr>
              <a:lvl7pPr marL="10030284" algn="l" defTabSz="1671715" rtl="0" eaLnBrk="1" latinLnBrk="0" hangingPunct="1">
                <a:defRPr sz="6600" kern="1200">
                  <a:solidFill>
                    <a:schemeClr val="tx1"/>
                  </a:solidFill>
                  <a:latin typeface="+mn-lt"/>
                  <a:ea typeface="+mn-ea"/>
                  <a:cs typeface="+mn-cs"/>
                </a:defRPr>
              </a:lvl7pPr>
              <a:lvl8pPr marL="11701999" algn="l" defTabSz="1671715" rtl="0" eaLnBrk="1" latinLnBrk="0" hangingPunct="1">
                <a:defRPr sz="6600" kern="1200">
                  <a:solidFill>
                    <a:schemeClr val="tx1"/>
                  </a:solidFill>
                  <a:latin typeface="+mn-lt"/>
                  <a:ea typeface="+mn-ea"/>
                  <a:cs typeface="+mn-cs"/>
                </a:defRPr>
              </a:lvl8pPr>
              <a:lvl9pPr marL="13373714" algn="l" defTabSz="1671715" rtl="0" eaLnBrk="1" latinLnBrk="0" hangingPunct="1">
                <a:defRPr sz="6600" kern="1200">
                  <a:solidFill>
                    <a:schemeClr val="tx1"/>
                  </a:solidFill>
                  <a:latin typeface="+mn-lt"/>
                  <a:ea typeface="+mn-ea"/>
                  <a:cs typeface="+mn-cs"/>
                </a:defRPr>
              </a:lvl9pPr>
            </a:lstStyle>
            <a:p>
              <a:pPr algn="ctr"/>
              <a:r>
                <a:rPr lang="en-US" sz="5858" b="1" dirty="0">
                  <a:solidFill>
                    <a:srgbClr val="003F6D"/>
                  </a:solidFill>
                </a:rPr>
                <a:t>DAN looks at longitudinal return to diving and vaccination results from divers with COVID-19 infection</a:t>
              </a:r>
              <a:endParaRPr lang="en-US" sz="5858" dirty="0">
                <a:solidFill>
                  <a:srgbClr val="003F6D"/>
                </a:solidFill>
              </a:endParaRPr>
            </a:p>
          </p:txBody>
        </p:sp>
        <p:sp>
          <p:nvSpPr>
            <p:cNvPr id="5" name="Rectangle 4">
              <a:extLst>
                <a:ext uri="{FF2B5EF4-FFF2-40B4-BE49-F238E27FC236}">
                  <a16:creationId xmlns:a16="http://schemas.microsoft.com/office/drawing/2014/main" id="{922AA512-E3C9-6329-1B52-43B79B52BC5E}"/>
                </a:ext>
              </a:extLst>
            </p:cNvPr>
            <p:cNvSpPr/>
            <p:nvPr/>
          </p:nvSpPr>
          <p:spPr>
            <a:xfrm>
              <a:off x="533410" y="1615863"/>
              <a:ext cx="35360631" cy="1062214"/>
            </a:xfrm>
            <a:prstGeom prst="rect">
              <a:avLst/>
            </a:prstGeom>
          </p:spPr>
          <p:txBody>
            <a:bodyPr wrap="square">
              <a:spAutoFit/>
            </a:bodyPr>
            <a:lstStyle/>
            <a:p>
              <a:pPr algn="ctr">
                <a:lnSpc>
                  <a:spcPct val="150000"/>
                </a:lnSpc>
                <a:spcAft>
                  <a:spcPts val="781"/>
                </a:spcAft>
              </a:pPr>
              <a:r>
                <a:rPr lang="en-US" sz="4686" dirty="0">
                  <a:solidFill>
                    <a:srgbClr val="003F6D"/>
                  </a:solidFill>
                </a:rPr>
                <a:t>F Tillmans</a:t>
              </a:r>
              <a:r>
                <a:rPr lang="en-US" sz="4686" baseline="30000" dirty="0">
                  <a:solidFill>
                    <a:srgbClr val="003F6D"/>
                  </a:solidFill>
                </a:rPr>
                <a:t>1</a:t>
              </a:r>
              <a:r>
                <a:rPr lang="en-US" sz="4686" dirty="0">
                  <a:solidFill>
                    <a:srgbClr val="003F6D"/>
                  </a:solidFill>
                </a:rPr>
                <a:t>, E Helfrich</a:t>
              </a:r>
              <a:r>
                <a:rPr lang="en-US" sz="4686" baseline="30000" dirty="0">
                  <a:solidFill>
                    <a:srgbClr val="003F6D"/>
                  </a:solidFill>
                </a:rPr>
                <a:t>1</a:t>
              </a:r>
              <a:r>
                <a:rPr lang="en-US" sz="4686" dirty="0">
                  <a:solidFill>
                    <a:srgbClr val="003F6D"/>
                  </a:solidFill>
                </a:rPr>
                <a:t>, M Nochetto</a:t>
              </a:r>
              <a:r>
                <a:rPr lang="en-US" sz="4686" baseline="30000" dirty="0">
                  <a:solidFill>
                    <a:srgbClr val="003F6D"/>
                  </a:solidFill>
                </a:rPr>
                <a:t>1</a:t>
              </a:r>
              <a:r>
                <a:rPr lang="en-US" sz="4686" dirty="0">
                  <a:solidFill>
                    <a:srgbClr val="003F6D"/>
                  </a:solidFill>
                </a:rPr>
                <a:t>, C Saraiva</a:t>
              </a:r>
              <a:r>
                <a:rPr lang="en-US" sz="4686" baseline="30000" dirty="0">
                  <a:solidFill>
                    <a:srgbClr val="003F6D"/>
                  </a:solidFill>
                </a:rPr>
                <a:t>1</a:t>
              </a:r>
              <a:r>
                <a:rPr lang="en-US" sz="4686" dirty="0">
                  <a:solidFill>
                    <a:srgbClr val="003F6D"/>
                  </a:solidFill>
                </a:rPr>
                <a:t>, P Lindholm</a:t>
              </a:r>
              <a:r>
                <a:rPr lang="en-US" sz="4686" baseline="30000" dirty="0">
                  <a:solidFill>
                    <a:srgbClr val="003F6D"/>
                  </a:solidFill>
                </a:rPr>
                <a:t>2</a:t>
              </a:r>
              <a:r>
                <a:rPr lang="en-US" sz="4686" dirty="0">
                  <a:solidFill>
                    <a:srgbClr val="003F6D"/>
                  </a:solidFill>
                </a:rPr>
                <a:t>, J Chimiak</a:t>
              </a:r>
              <a:r>
                <a:rPr lang="en-US" sz="4686" baseline="30000" dirty="0">
                  <a:solidFill>
                    <a:srgbClr val="003F6D"/>
                  </a:solidFill>
                </a:rPr>
                <a:t>1</a:t>
              </a:r>
            </a:p>
          </p:txBody>
        </p:sp>
        <p:pic>
          <p:nvPicPr>
            <p:cNvPr id="6" name="Picture 5" descr="A picture containing text, clipart&#10;&#10;Description automatically generated">
              <a:extLst>
                <a:ext uri="{FF2B5EF4-FFF2-40B4-BE49-F238E27FC236}">
                  <a16:creationId xmlns:a16="http://schemas.microsoft.com/office/drawing/2014/main" id="{953123CA-8727-0363-0D69-B7F44FA8EA75}"/>
                </a:ext>
              </a:extLst>
            </p:cNvPr>
            <p:cNvPicPr>
              <a:picLocks noChangeAspect="1"/>
            </p:cNvPicPr>
            <p:nvPr/>
          </p:nvPicPr>
          <p:blipFill>
            <a:blip r:embed="rId3"/>
            <a:stretch>
              <a:fillRect/>
            </a:stretch>
          </p:blipFill>
          <p:spPr>
            <a:xfrm>
              <a:off x="681959" y="1902973"/>
              <a:ext cx="4126424" cy="962834"/>
            </a:xfrm>
            <a:prstGeom prst="rect">
              <a:avLst/>
            </a:prstGeom>
          </p:spPr>
        </p:pic>
      </p:grpSp>
    </p:spTree>
    <p:extLst>
      <p:ext uri="{BB962C8B-B14F-4D97-AF65-F5344CB8AC3E}">
        <p14:creationId xmlns:p14="http://schemas.microsoft.com/office/powerpoint/2010/main" val="158066889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6584670037FC44DAFFD1AC379084BD9" ma:contentTypeVersion="8" ma:contentTypeDescription="Create a new document." ma:contentTypeScope="" ma:versionID="525743d5de94feacf15ab9a5ec19da16">
  <xsd:schema xmlns:xsd="http://www.w3.org/2001/XMLSchema" xmlns:xs="http://www.w3.org/2001/XMLSchema" xmlns:p="http://schemas.microsoft.com/office/2006/metadata/properties" xmlns:ns2="57e75334-1590-4527-ae20-0db16d2377ea" targetNamespace="http://schemas.microsoft.com/office/2006/metadata/properties" ma:root="true" ma:fieldsID="dfa06d8276327b9dee066a0ba18a6255" ns2:_="">
    <xsd:import namespace="57e75334-1590-4527-ae20-0db16d2377e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e75334-1590-4527-ae20-0db16d2377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D26A2AD-1591-489F-AD12-3B508C82C7B4}">
  <ds:schemaRefs>
    <ds:schemaRef ds:uri="http://purl.org/dc/dcmitype/"/>
    <ds:schemaRef ds:uri="http://schemas.microsoft.com/office/2006/documentManagement/types"/>
    <ds:schemaRef ds:uri="http://schemas.microsoft.com/office/infopath/2007/PartnerControls"/>
    <ds:schemaRef ds:uri="http://schemas.microsoft.com/office/2006/metadata/properties"/>
    <ds:schemaRef ds:uri="57e75334-1590-4527-ae20-0db16d2377ea"/>
    <ds:schemaRef ds:uri="http://purl.org/dc/terms/"/>
    <ds:schemaRef ds:uri="http://purl.org/dc/elements/1.1/"/>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7F3CEC54-4F6D-49EE-9214-057B2E78B7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7e75334-1590-4527-ae20-0db16d2377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D317615-E136-422B-BBF6-F8E0DCF99E0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9142</TotalTime>
  <Words>825</Words>
  <Application>Microsoft Macintosh PowerPoint</Application>
  <PresentationFormat>Custom</PresentationFormat>
  <Paragraphs>100</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PowerPoint Presentation</vt:lpstr>
      <vt:lpstr>PowerPoint Presentation</vt:lpstr>
      <vt:lpstr>PowerPoint Presentation</vt:lpstr>
      <vt:lpstr>PowerPoint Presentation</vt:lpstr>
      <vt:lpstr>PowerPoint Presentation</vt:lpstr>
    </vt:vector>
  </TitlesOfParts>
  <Company>EPosterBoards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 Chang</dc:creator>
  <cp:lastModifiedBy>Lisa Tidd</cp:lastModifiedBy>
  <cp:revision>24</cp:revision>
  <dcterms:created xsi:type="dcterms:W3CDTF">2017-06-06T16:39:36Z</dcterms:created>
  <dcterms:modified xsi:type="dcterms:W3CDTF">2023-04-21T21:28:43Z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0x01010066584670037FC44DAFFD1AC379084BD9</vt:lpwstr>
  </property>
</Properties>
</file>